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1"/>
  </p:notesMasterIdLst>
  <p:sldIdLst>
    <p:sldId id="275" r:id="rId5"/>
    <p:sldId id="258" r:id="rId6"/>
    <p:sldId id="270" r:id="rId7"/>
    <p:sldId id="274" r:id="rId8"/>
    <p:sldId id="265" r:id="rId9"/>
    <p:sldId id="260" r:id="rId10"/>
  </p:sldIdLst>
  <p:sldSz cx="25379363" cy="25379363"/>
  <p:notesSz cx="6858000" cy="9144000"/>
  <p:embeddedFontLst>
    <p:embeddedFont>
      <p:font typeface="Albert Sans Black" pitchFamily="2" charset="77"/>
      <p:bold r:id="rId12"/>
      <p:italic r:id="rId13"/>
      <p:boldItalic r:id="rId14"/>
    </p:embeddedFont>
    <p:embeddedFont>
      <p:font typeface="Albert Sans Light" pitchFamily="2" charset="77"/>
      <p:regular r:id="rId15"/>
      <p:italic r:id="rId16"/>
    </p:embeddedFont>
    <p:embeddedFont>
      <p:font typeface="Albert Sans Medium" pitchFamily="2" charset="77"/>
      <p:regular r:id="rId17"/>
      <p:italic r:id="rId18"/>
    </p:embeddedFont>
    <p:embeddedFont>
      <p:font typeface="Libre Caslon Text" pitchFamily="2" charset="77"/>
      <p:regular r:id="rId19"/>
      <p:bold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9"/>
    <a:srgbClr val="00E87B"/>
    <a:srgbClr val="004B40"/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70FEF-B415-EE43-8E13-11E8197CFBDA}" v="37" dt="2025-07-09T15:54:32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/>
    <p:restoredTop sz="94817"/>
  </p:normalViewPr>
  <p:slideViewPr>
    <p:cSldViewPr snapToGrid="0">
      <p:cViewPr varScale="1">
        <p:scale>
          <a:sx n="27" d="100"/>
          <a:sy n="27" d="100"/>
        </p:scale>
        <p:origin x="26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 McLeish" userId="db33124f-df12-41bd-be93-bf1af77f6ac2" providerId="ADAL" clId="{B3C70FEF-B415-EE43-8E13-11E8197CFBDA}"/>
    <pc:docChg chg="undo custSel addSld delSld modSld sldOrd modMainMaster">
      <pc:chgData name="Emily  McLeish" userId="db33124f-df12-41bd-be93-bf1af77f6ac2" providerId="ADAL" clId="{B3C70FEF-B415-EE43-8E13-11E8197CFBDA}" dt="2025-07-09T15:54:32.560" v="514" actId="14826"/>
      <pc:docMkLst>
        <pc:docMk/>
      </pc:docMkLst>
      <pc:sldChg chg="modSp del mod">
        <pc:chgData name="Emily  McLeish" userId="db33124f-df12-41bd-be93-bf1af77f6ac2" providerId="ADAL" clId="{B3C70FEF-B415-EE43-8E13-11E8197CFBDA}" dt="2025-07-09T15:33:19.333" v="377" actId="2696"/>
        <pc:sldMkLst>
          <pc:docMk/>
          <pc:sldMk cId="2479691833" sldId="256"/>
        </pc:sldMkLst>
        <pc:picChg chg="mod">
          <ac:chgData name="Emily  McLeish" userId="db33124f-df12-41bd-be93-bf1af77f6ac2" providerId="ADAL" clId="{B3C70FEF-B415-EE43-8E13-11E8197CFBDA}" dt="2025-07-08T10:36:55.506" v="8" actId="1076"/>
          <ac:picMkLst>
            <pc:docMk/>
            <pc:sldMk cId="2479691833" sldId="256"/>
            <ac:picMk id="8" creationId="{A0FC1DE9-196F-834E-1130-C42BA29AABDF}"/>
          </ac:picMkLst>
        </pc:picChg>
      </pc:sldChg>
      <pc:sldChg chg="modSp del mod">
        <pc:chgData name="Emily  McLeish" userId="db33124f-df12-41bd-be93-bf1af77f6ac2" providerId="ADAL" clId="{B3C70FEF-B415-EE43-8E13-11E8197CFBDA}" dt="2025-07-08T10:36:18.436" v="1" actId="2696"/>
        <pc:sldMkLst>
          <pc:docMk/>
          <pc:sldMk cId="544209972" sldId="257"/>
        </pc:sldMkLst>
        <pc:picChg chg="mod">
          <ac:chgData name="Emily  McLeish" userId="db33124f-df12-41bd-be93-bf1af77f6ac2" providerId="ADAL" clId="{B3C70FEF-B415-EE43-8E13-11E8197CFBDA}" dt="2025-07-08T10:36:15.723" v="0" actId="1076"/>
          <ac:picMkLst>
            <pc:docMk/>
            <pc:sldMk cId="544209972" sldId="257"/>
            <ac:picMk id="11" creationId="{196296B9-CE53-3ED1-B96C-6453C72E1AB2}"/>
          </ac:picMkLst>
        </pc:picChg>
      </pc:sldChg>
      <pc:sldChg chg="addSp delSp modSp mod ord">
        <pc:chgData name="Emily  McLeish" userId="db33124f-df12-41bd-be93-bf1af77f6ac2" providerId="ADAL" clId="{B3C70FEF-B415-EE43-8E13-11E8197CFBDA}" dt="2025-07-09T15:35:38.766" v="400" actId="14100"/>
        <pc:sldMkLst>
          <pc:docMk/>
          <pc:sldMk cId="4068634941" sldId="258"/>
        </pc:sldMkLst>
        <pc:spChg chg="add del mod">
          <ac:chgData name="Emily  McLeish" userId="db33124f-df12-41bd-be93-bf1af77f6ac2" providerId="ADAL" clId="{B3C70FEF-B415-EE43-8E13-11E8197CFBDA}" dt="2025-07-09T15:35:38.766" v="400" actId="14100"/>
          <ac:spMkLst>
            <pc:docMk/>
            <pc:sldMk cId="4068634941" sldId="258"/>
            <ac:spMk id="2" creationId="{D579A3DA-E217-7435-56CA-48D4C17ACD98}"/>
          </ac:spMkLst>
        </pc:spChg>
        <pc:spChg chg="del mod">
          <ac:chgData name="Emily  McLeish" userId="db33124f-df12-41bd-be93-bf1af77f6ac2" providerId="ADAL" clId="{B3C70FEF-B415-EE43-8E13-11E8197CFBDA}" dt="2025-07-09T10:10:20.543" v="19" actId="478"/>
          <ac:spMkLst>
            <pc:docMk/>
            <pc:sldMk cId="4068634941" sldId="258"/>
            <ac:spMk id="4" creationId="{FEDABE28-6EFC-39FC-DAC5-EF5176CB8F04}"/>
          </ac:spMkLst>
        </pc:spChg>
        <pc:spChg chg="del mod">
          <ac:chgData name="Emily  McLeish" userId="db33124f-df12-41bd-be93-bf1af77f6ac2" providerId="ADAL" clId="{B3C70FEF-B415-EE43-8E13-11E8197CFBDA}" dt="2025-07-09T10:44:37.891" v="238" actId="478"/>
          <ac:spMkLst>
            <pc:docMk/>
            <pc:sldMk cId="4068634941" sldId="258"/>
            <ac:spMk id="5" creationId="{94987F5B-8254-A9D2-010E-602F2B62EAA7}"/>
          </ac:spMkLst>
        </pc:spChg>
        <pc:spChg chg="del mod">
          <ac:chgData name="Emily  McLeish" userId="db33124f-df12-41bd-be93-bf1af77f6ac2" providerId="ADAL" clId="{B3C70FEF-B415-EE43-8E13-11E8197CFBDA}" dt="2025-07-09T10:44:53.749" v="241" actId="478"/>
          <ac:spMkLst>
            <pc:docMk/>
            <pc:sldMk cId="4068634941" sldId="258"/>
            <ac:spMk id="6" creationId="{10066E4A-DB66-5164-D015-13A3CCC65597}"/>
          </ac:spMkLst>
        </pc:spChg>
        <pc:spChg chg="del mod">
          <ac:chgData name="Emily  McLeish" userId="db33124f-df12-41bd-be93-bf1af77f6ac2" providerId="ADAL" clId="{B3C70FEF-B415-EE43-8E13-11E8197CFBDA}" dt="2025-07-09T10:46:15.994" v="293" actId="478"/>
          <ac:spMkLst>
            <pc:docMk/>
            <pc:sldMk cId="4068634941" sldId="258"/>
            <ac:spMk id="7" creationId="{08C1AFBB-DDE5-6F4D-DC75-15AAEE83CE7A}"/>
          </ac:spMkLst>
        </pc:spChg>
        <pc:spChg chg="add del mod">
          <ac:chgData name="Emily  McLeish" userId="db33124f-df12-41bd-be93-bf1af77f6ac2" providerId="ADAL" clId="{B3C70FEF-B415-EE43-8E13-11E8197CFBDA}" dt="2025-07-09T10:44:40.900" v="239" actId="478"/>
          <ac:spMkLst>
            <pc:docMk/>
            <pc:sldMk cId="4068634941" sldId="258"/>
            <ac:spMk id="8" creationId="{15A6CC87-F553-D6DB-7E00-8EA58760EDEA}"/>
          </ac:spMkLst>
        </pc:spChg>
        <pc:spChg chg="add del mod">
          <ac:chgData name="Emily  McLeish" userId="db33124f-df12-41bd-be93-bf1af77f6ac2" providerId="ADAL" clId="{B3C70FEF-B415-EE43-8E13-11E8197CFBDA}" dt="2025-07-09T10:46:15.994" v="293" actId="478"/>
          <ac:spMkLst>
            <pc:docMk/>
            <pc:sldMk cId="4068634941" sldId="258"/>
            <ac:spMk id="10" creationId="{F5DBF896-D8B6-A638-AE5C-9A4A3E16CDF4}"/>
          </ac:spMkLst>
        </pc:spChg>
        <pc:spChg chg="add mod">
          <ac:chgData name="Emily  McLeish" userId="db33124f-df12-41bd-be93-bf1af77f6ac2" providerId="ADAL" clId="{B3C70FEF-B415-EE43-8E13-11E8197CFBDA}" dt="2025-07-09T10:56:49.406" v="374" actId="552"/>
          <ac:spMkLst>
            <pc:docMk/>
            <pc:sldMk cId="4068634941" sldId="258"/>
            <ac:spMk id="11" creationId="{0D058CAE-F152-15F3-238D-1BB04AB95FCF}"/>
          </ac:spMkLst>
        </pc:spChg>
        <pc:spChg chg="add mod">
          <ac:chgData name="Emily  McLeish" userId="db33124f-df12-41bd-be93-bf1af77f6ac2" providerId="ADAL" clId="{B3C70FEF-B415-EE43-8E13-11E8197CFBDA}" dt="2025-07-09T10:56:49.406" v="374" actId="552"/>
          <ac:spMkLst>
            <pc:docMk/>
            <pc:sldMk cId="4068634941" sldId="258"/>
            <ac:spMk id="12" creationId="{0C9A6DDC-E0DD-31C4-F2A3-8FCC66A6D194}"/>
          </ac:spMkLst>
        </pc:spChg>
        <pc:spChg chg="add mod">
          <ac:chgData name="Emily  McLeish" userId="db33124f-df12-41bd-be93-bf1af77f6ac2" providerId="ADAL" clId="{B3C70FEF-B415-EE43-8E13-11E8197CFBDA}" dt="2025-07-09T10:56:49.406" v="374" actId="552"/>
          <ac:spMkLst>
            <pc:docMk/>
            <pc:sldMk cId="4068634941" sldId="258"/>
            <ac:spMk id="13" creationId="{646EDAB6-8450-0EAB-9B16-A3D5A95C7073}"/>
          </ac:spMkLst>
        </pc:spChg>
        <pc:picChg chg="del">
          <ac:chgData name="Emily  McLeish" userId="db33124f-df12-41bd-be93-bf1af77f6ac2" providerId="ADAL" clId="{B3C70FEF-B415-EE43-8E13-11E8197CFBDA}" dt="2025-07-09T10:44:54.992" v="242" actId="478"/>
          <ac:picMkLst>
            <pc:docMk/>
            <pc:sldMk cId="4068634941" sldId="258"/>
            <ac:picMk id="9" creationId="{EACF6A0A-255A-F517-BF79-85624EC28AAF}"/>
          </ac:picMkLst>
        </pc:picChg>
      </pc:sldChg>
      <pc:sldChg chg="del">
        <pc:chgData name="Emily  McLeish" userId="db33124f-df12-41bd-be93-bf1af77f6ac2" providerId="ADAL" clId="{B3C70FEF-B415-EE43-8E13-11E8197CFBDA}" dt="2025-07-09T15:33:19.338" v="378" actId="2696"/>
        <pc:sldMkLst>
          <pc:docMk/>
          <pc:sldMk cId="3364518282" sldId="259"/>
        </pc:sldMkLst>
      </pc:sldChg>
      <pc:sldChg chg="addSp delSp modSp mod ord">
        <pc:chgData name="Emily  McLeish" userId="db33124f-df12-41bd-be93-bf1af77f6ac2" providerId="ADAL" clId="{B3C70FEF-B415-EE43-8E13-11E8197CFBDA}" dt="2025-07-09T15:54:21.666" v="513" actId="14826"/>
        <pc:sldMkLst>
          <pc:docMk/>
          <pc:sldMk cId="2088137275" sldId="260"/>
        </pc:sldMkLst>
        <pc:spChg chg="add del mod">
          <ac:chgData name="Emily  McLeish" userId="db33124f-df12-41bd-be93-bf1af77f6ac2" providerId="ADAL" clId="{B3C70FEF-B415-EE43-8E13-11E8197CFBDA}" dt="2025-07-09T15:38:00.727" v="444" actId="478"/>
          <ac:spMkLst>
            <pc:docMk/>
            <pc:sldMk cId="2088137275" sldId="260"/>
            <ac:spMk id="3" creationId="{0228920E-8E34-7F4C-800D-AA90AB7EC7D6}"/>
          </ac:spMkLst>
        </pc:spChg>
        <pc:spChg chg="add del mod">
          <ac:chgData name="Emily  McLeish" userId="db33124f-df12-41bd-be93-bf1af77f6ac2" providerId="ADAL" clId="{B3C70FEF-B415-EE43-8E13-11E8197CFBDA}" dt="2025-07-09T15:38:00.727" v="444" actId="478"/>
          <ac:spMkLst>
            <pc:docMk/>
            <pc:sldMk cId="2088137275" sldId="260"/>
            <ac:spMk id="4" creationId="{8E1BFF48-9A8C-7A99-1DB0-082F267A4776}"/>
          </ac:spMkLst>
        </pc:spChg>
        <pc:spChg chg="add mod">
          <ac:chgData name="Emily  McLeish" userId="db33124f-df12-41bd-be93-bf1af77f6ac2" providerId="ADAL" clId="{B3C70FEF-B415-EE43-8E13-11E8197CFBDA}" dt="2025-07-09T15:41:29.144" v="512" actId="1037"/>
          <ac:spMkLst>
            <pc:docMk/>
            <pc:sldMk cId="2088137275" sldId="260"/>
            <ac:spMk id="5" creationId="{5F4615AE-B9DE-B12B-DE49-9F7C4F21FCDE}"/>
          </ac:spMkLst>
        </pc:spChg>
        <pc:spChg chg="add mod">
          <ac:chgData name="Emily  McLeish" userId="db33124f-df12-41bd-be93-bf1af77f6ac2" providerId="ADAL" clId="{B3C70FEF-B415-EE43-8E13-11E8197CFBDA}" dt="2025-07-09T15:41:00.052" v="493" actId="555"/>
          <ac:spMkLst>
            <pc:docMk/>
            <pc:sldMk cId="2088137275" sldId="260"/>
            <ac:spMk id="6" creationId="{53851782-1013-BE2B-7EA2-9C2B635634F8}"/>
          </ac:spMkLst>
        </pc:spChg>
        <pc:spChg chg="add mod">
          <ac:chgData name="Emily  McLeish" userId="db33124f-df12-41bd-be93-bf1af77f6ac2" providerId="ADAL" clId="{B3C70FEF-B415-EE43-8E13-11E8197CFBDA}" dt="2025-07-09T15:40:01.747" v="482"/>
          <ac:spMkLst>
            <pc:docMk/>
            <pc:sldMk cId="2088137275" sldId="260"/>
            <ac:spMk id="7" creationId="{580EDBFA-E4BD-273F-5EE2-5B739CBE2D59}"/>
          </ac:spMkLst>
        </pc:spChg>
        <pc:picChg chg="add mod">
          <ac:chgData name="Emily  McLeish" userId="db33124f-df12-41bd-be93-bf1af77f6ac2" providerId="ADAL" clId="{B3C70FEF-B415-EE43-8E13-11E8197CFBDA}" dt="2025-07-09T15:39:06.910" v="469" actId="1036"/>
          <ac:picMkLst>
            <pc:docMk/>
            <pc:sldMk cId="2088137275" sldId="260"/>
            <ac:picMk id="2" creationId="{6D5E4CB8-ED8D-5123-74D4-79749C71E1B9}"/>
          </ac:picMkLst>
        </pc:picChg>
        <pc:picChg chg="mod">
          <ac:chgData name="Emily  McLeish" userId="db33124f-df12-41bd-be93-bf1af77f6ac2" providerId="ADAL" clId="{B3C70FEF-B415-EE43-8E13-11E8197CFBDA}" dt="2025-07-09T15:54:21.666" v="513" actId="14826"/>
          <ac:picMkLst>
            <pc:docMk/>
            <pc:sldMk cId="2088137275" sldId="260"/>
            <ac:picMk id="21" creationId="{58051F32-5680-0C12-6A2C-D61422197DFA}"/>
          </ac:picMkLst>
        </pc:picChg>
        <pc:picChg chg="del mod">
          <ac:chgData name="Emily  McLeish" userId="db33124f-df12-41bd-be93-bf1af77f6ac2" providerId="ADAL" clId="{B3C70FEF-B415-EE43-8E13-11E8197CFBDA}" dt="2025-07-09T15:36:25.252" v="406" actId="478"/>
          <ac:picMkLst>
            <pc:docMk/>
            <pc:sldMk cId="2088137275" sldId="260"/>
            <ac:picMk id="24" creationId="{83C080DF-4259-7111-7583-82FBBC2DD087}"/>
          </ac:picMkLst>
        </pc:picChg>
      </pc:sldChg>
      <pc:sldChg chg="del">
        <pc:chgData name="Emily  McLeish" userId="db33124f-df12-41bd-be93-bf1af77f6ac2" providerId="ADAL" clId="{B3C70FEF-B415-EE43-8E13-11E8197CFBDA}" dt="2025-07-08T10:36:22.146" v="2" actId="2696"/>
        <pc:sldMkLst>
          <pc:docMk/>
          <pc:sldMk cId="3512296708" sldId="261"/>
        </pc:sldMkLst>
      </pc:sldChg>
      <pc:sldChg chg="del">
        <pc:chgData name="Emily  McLeish" userId="db33124f-df12-41bd-be93-bf1af77f6ac2" providerId="ADAL" clId="{B3C70FEF-B415-EE43-8E13-11E8197CFBDA}" dt="2025-07-08T10:36:24.493" v="3" actId="2696"/>
        <pc:sldMkLst>
          <pc:docMk/>
          <pc:sldMk cId="1147178695" sldId="262"/>
        </pc:sldMkLst>
      </pc:sldChg>
      <pc:sldChg chg="del">
        <pc:chgData name="Emily  McLeish" userId="db33124f-df12-41bd-be93-bf1af77f6ac2" providerId="ADAL" clId="{B3C70FEF-B415-EE43-8E13-11E8197CFBDA}" dt="2025-07-08T10:36:33.062" v="4" actId="2696"/>
        <pc:sldMkLst>
          <pc:docMk/>
          <pc:sldMk cId="645229255" sldId="263"/>
        </pc:sldMkLst>
      </pc:sldChg>
      <pc:sldChg chg="del">
        <pc:chgData name="Emily  McLeish" userId="db33124f-df12-41bd-be93-bf1af77f6ac2" providerId="ADAL" clId="{B3C70FEF-B415-EE43-8E13-11E8197CFBDA}" dt="2025-07-08T10:36:33.062" v="4" actId="2696"/>
        <pc:sldMkLst>
          <pc:docMk/>
          <pc:sldMk cId="2017081283" sldId="264"/>
        </pc:sldMkLst>
      </pc:sldChg>
      <pc:sldChg chg="addSp delSp modSp mod ord">
        <pc:chgData name="Emily  McLeish" userId="db33124f-df12-41bd-be93-bf1af77f6ac2" providerId="ADAL" clId="{B3C70FEF-B415-EE43-8E13-11E8197CFBDA}" dt="2025-07-09T15:54:32.560" v="514" actId="14826"/>
        <pc:sldMkLst>
          <pc:docMk/>
          <pc:sldMk cId="1213872820" sldId="265"/>
        </pc:sldMkLst>
        <pc:spChg chg="add mod">
          <ac:chgData name="Emily  McLeish" userId="db33124f-df12-41bd-be93-bf1af77f6ac2" providerId="ADAL" clId="{B3C70FEF-B415-EE43-8E13-11E8197CFBDA}" dt="2025-07-09T15:37:22.646" v="418" actId="1036"/>
          <ac:spMkLst>
            <pc:docMk/>
            <pc:sldMk cId="1213872820" sldId="265"/>
            <ac:spMk id="4" creationId="{F161CF25-6640-C608-8B57-E2C4E4A3EF64}"/>
          </ac:spMkLst>
        </pc:spChg>
        <pc:spChg chg="add mod">
          <ac:chgData name="Emily  McLeish" userId="db33124f-df12-41bd-be93-bf1af77f6ac2" providerId="ADAL" clId="{B3C70FEF-B415-EE43-8E13-11E8197CFBDA}" dt="2025-07-09T15:37:17.796" v="414" actId="255"/>
          <ac:spMkLst>
            <pc:docMk/>
            <pc:sldMk cId="1213872820" sldId="265"/>
            <ac:spMk id="5" creationId="{36E6DC14-66AD-D2E6-793B-4E909FAD5BB0}"/>
          </ac:spMkLst>
        </pc:spChg>
        <pc:spChg chg="add mod">
          <ac:chgData name="Emily  McLeish" userId="db33124f-df12-41bd-be93-bf1af77f6ac2" providerId="ADAL" clId="{B3C70FEF-B415-EE43-8E13-11E8197CFBDA}" dt="2025-07-09T15:37:40.502" v="441" actId="1076"/>
          <ac:spMkLst>
            <pc:docMk/>
            <pc:sldMk cId="1213872820" sldId="265"/>
            <ac:spMk id="6" creationId="{6E37DC43-8672-DD59-566B-DEF39B86F0A8}"/>
          </ac:spMkLst>
        </pc:spChg>
        <pc:picChg chg="del mod">
          <ac:chgData name="Emily  McLeish" userId="db33124f-df12-41bd-be93-bf1af77f6ac2" providerId="ADAL" clId="{B3C70FEF-B415-EE43-8E13-11E8197CFBDA}" dt="2025-07-09T15:36:17.185" v="403" actId="478"/>
          <ac:picMkLst>
            <pc:docMk/>
            <pc:sldMk cId="1213872820" sldId="265"/>
            <ac:picMk id="2" creationId="{E69182C6-551C-5B4B-219D-F26AADA0CBF3}"/>
          </ac:picMkLst>
        </pc:picChg>
        <pc:picChg chg="add mod">
          <ac:chgData name="Emily  McLeish" userId="db33124f-df12-41bd-be93-bf1af77f6ac2" providerId="ADAL" clId="{B3C70FEF-B415-EE43-8E13-11E8197CFBDA}" dt="2025-07-09T15:39:11.562" v="471" actId="1036"/>
          <ac:picMkLst>
            <pc:docMk/>
            <pc:sldMk cId="1213872820" sldId="265"/>
            <ac:picMk id="3" creationId="{CC1CE547-7FEF-8C29-17C1-F9116FF62AA7}"/>
          </ac:picMkLst>
        </pc:picChg>
        <pc:picChg chg="mod">
          <ac:chgData name="Emily  McLeish" userId="db33124f-df12-41bd-be93-bf1af77f6ac2" providerId="ADAL" clId="{B3C70FEF-B415-EE43-8E13-11E8197CFBDA}" dt="2025-07-09T15:54:32.560" v="514" actId="14826"/>
          <ac:picMkLst>
            <pc:docMk/>
            <pc:sldMk cId="1213872820" sldId="265"/>
            <ac:picMk id="14" creationId="{1A3CFA9E-B93C-2A43-F562-08BBFECC3C63}"/>
          </ac:picMkLst>
        </pc:picChg>
      </pc:sldChg>
      <pc:sldChg chg="del">
        <pc:chgData name="Emily  McLeish" userId="db33124f-df12-41bd-be93-bf1af77f6ac2" providerId="ADAL" clId="{B3C70FEF-B415-EE43-8E13-11E8197CFBDA}" dt="2025-07-09T15:33:25.217" v="381" actId="2696"/>
        <pc:sldMkLst>
          <pc:docMk/>
          <pc:sldMk cId="2939831134" sldId="266"/>
        </pc:sldMkLst>
      </pc:sldChg>
      <pc:sldChg chg="delSp modSp del mod">
        <pc:chgData name="Emily  McLeish" userId="db33124f-df12-41bd-be93-bf1af77f6ac2" providerId="ADAL" clId="{B3C70FEF-B415-EE43-8E13-11E8197CFBDA}" dt="2025-07-08T10:38:34.540" v="13" actId="2696"/>
        <pc:sldMkLst>
          <pc:docMk/>
          <pc:sldMk cId="4256855852" sldId="267"/>
        </pc:sldMkLst>
        <pc:picChg chg="del mod">
          <ac:chgData name="Emily  McLeish" userId="db33124f-df12-41bd-be93-bf1af77f6ac2" providerId="ADAL" clId="{B3C70FEF-B415-EE43-8E13-11E8197CFBDA}" dt="2025-07-08T10:37:21.461" v="11" actId="478"/>
          <ac:picMkLst>
            <pc:docMk/>
            <pc:sldMk cId="4256855852" sldId="267"/>
            <ac:picMk id="3" creationId="{9C63BC97-C7C1-506D-D68A-F2AE8961BE46}"/>
          </ac:picMkLst>
        </pc:picChg>
      </pc:sldChg>
      <pc:sldChg chg="del setBg">
        <pc:chgData name="Emily  McLeish" userId="db33124f-df12-41bd-be93-bf1af77f6ac2" providerId="ADAL" clId="{B3C70FEF-B415-EE43-8E13-11E8197CFBDA}" dt="2025-07-09T15:33:25.230" v="383" actId="2696"/>
        <pc:sldMkLst>
          <pc:docMk/>
          <pc:sldMk cId="3144729150" sldId="268"/>
        </pc:sldMkLst>
      </pc:sldChg>
      <pc:sldChg chg="del">
        <pc:chgData name="Emily  McLeish" userId="db33124f-df12-41bd-be93-bf1af77f6ac2" providerId="ADAL" clId="{B3C70FEF-B415-EE43-8E13-11E8197CFBDA}" dt="2025-07-09T15:33:25.218" v="382" actId="2696"/>
        <pc:sldMkLst>
          <pc:docMk/>
          <pc:sldMk cId="1717186841" sldId="269"/>
        </pc:sldMkLst>
      </pc:sldChg>
      <pc:sldChg chg="addSp delSp modSp mod ord">
        <pc:chgData name="Emily  McLeish" userId="db33124f-df12-41bd-be93-bf1af77f6ac2" providerId="ADAL" clId="{B3C70FEF-B415-EE43-8E13-11E8197CFBDA}" dt="2025-07-09T15:39:16.024" v="473" actId="1036"/>
        <pc:sldMkLst>
          <pc:docMk/>
          <pc:sldMk cId="4026096502" sldId="270"/>
        </pc:sldMkLst>
        <pc:spChg chg="add del mod">
          <ac:chgData name="Emily  McLeish" userId="db33124f-df12-41bd-be93-bf1af77f6ac2" providerId="ADAL" clId="{B3C70FEF-B415-EE43-8E13-11E8197CFBDA}" dt="2025-07-09T10:37:12.588" v="167" actId="478"/>
          <ac:spMkLst>
            <pc:docMk/>
            <pc:sldMk cId="4026096502" sldId="270"/>
            <ac:spMk id="2" creationId="{C6D4F130-F690-4E3D-AC99-D8D438B5A9BA}"/>
          </ac:spMkLst>
        </pc:spChg>
        <pc:spChg chg="add mod">
          <ac:chgData name="Emily  McLeish" userId="db33124f-df12-41bd-be93-bf1af77f6ac2" providerId="ADAL" clId="{B3C70FEF-B415-EE43-8E13-11E8197CFBDA}" dt="2025-07-09T10:45:40.999" v="258" actId="207"/>
          <ac:spMkLst>
            <pc:docMk/>
            <pc:sldMk cId="4026096502" sldId="270"/>
            <ac:spMk id="3" creationId="{8B0FCCF2-C700-A9BF-FE5C-06D807963F96}"/>
          </ac:spMkLst>
        </pc:spChg>
        <pc:spChg chg="add mod">
          <ac:chgData name="Emily  McLeish" userId="db33124f-df12-41bd-be93-bf1af77f6ac2" providerId="ADAL" clId="{B3C70FEF-B415-EE43-8E13-11E8197CFBDA}" dt="2025-07-09T10:45:40.999" v="258" actId="207"/>
          <ac:spMkLst>
            <pc:docMk/>
            <pc:sldMk cId="4026096502" sldId="270"/>
            <ac:spMk id="4" creationId="{841CE0A8-752F-64C4-2F6A-67CFB6DAD0BA}"/>
          </ac:spMkLst>
        </pc:spChg>
        <pc:spChg chg="add mod">
          <ac:chgData name="Emily  McLeish" userId="db33124f-df12-41bd-be93-bf1af77f6ac2" providerId="ADAL" clId="{B3C70FEF-B415-EE43-8E13-11E8197CFBDA}" dt="2025-07-09T15:36:04.037" v="401" actId="14100"/>
          <ac:spMkLst>
            <pc:docMk/>
            <pc:sldMk cId="4026096502" sldId="270"/>
            <ac:spMk id="6" creationId="{784980C1-FB40-EFE2-4917-1E4916A02E4B}"/>
          </ac:spMkLst>
        </pc:spChg>
        <pc:spChg chg="add mod">
          <ac:chgData name="Emily  McLeish" userId="db33124f-df12-41bd-be93-bf1af77f6ac2" providerId="ADAL" clId="{B3C70FEF-B415-EE43-8E13-11E8197CFBDA}" dt="2025-07-09T10:43:16.020" v="232" actId="207"/>
          <ac:spMkLst>
            <pc:docMk/>
            <pc:sldMk cId="4026096502" sldId="270"/>
            <ac:spMk id="7" creationId="{22D40B54-7177-71EC-9984-D26E0CFBF256}"/>
          </ac:spMkLst>
        </pc:spChg>
        <pc:picChg chg="mod modCrop">
          <ac:chgData name="Emily  McLeish" userId="db33124f-df12-41bd-be93-bf1af77f6ac2" providerId="ADAL" clId="{B3C70FEF-B415-EE43-8E13-11E8197CFBDA}" dt="2025-07-09T15:39:16.024" v="473" actId="1036"/>
          <ac:picMkLst>
            <pc:docMk/>
            <pc:sldMk cId="4026096502" sldId="270"/>
            <ac:picMk id="5" creationId="{8ED736B3-94C7-A9CE-9979-EBE0B9D21280}"/>
          </ac:picMkLst>
        </pc:picChg>
      </pc:sldChg>
      <pc:sldChg chg="del">
        <pc:chgData name="Emily  McLeish" userId="db33124f-df12-41bd-be93-bf1af77f6ac2" providerId="ADAL" clId="{B3C70FEF-B415-EE43-8E13-11E8197CFBDA}" dt="2025-07-09T15:33:25.215" v="380" actId="2696"/>
        <pc:sldMkLst>
          <pc:docMk/>
          <pc:sldMk cId="1774217254" sldId="271"/>
        </pc:sldMkLst>
      </pc:sldChg>
      <pc:sldChg chg="add del setBg">
        <pc:chgData name="Emily  McLeish" userId="db33124f-df12-41bd-be93-bf1af77f6ac2" providerId="ADAL" clId="{B3C70FEF-B415-EE43-8E13-11E8197CFBDA}" dt="2025-07-09T15:33:25.213" v="379" actId="2696"/>
        <pc:sldMkLst>
          <pc:docMk/>
          <pc:sldMk cId="2349180127" sldId="272"/>
        </pc:sldMkLst>
      </pc:sldChg>
      <pc:sldChg chg="addSp delSp modSp add del mod ord setBg">
        <pc:chgData name="Emily  McLeish" userId="db33124f-df12-41bd-be93-bf1af77f6ac2" providerId="ADAL" clId="{B3C70FEF-B415-EE43-8E13-11E8197CFBDA}" dt="2025-07-09T15:35:31.166" v="399" actId="2696"/>
        <pc:sldMkLst>
          <pc:docMk/>
          <pc:sldMk cId="124579286" sldId="273"/>
        </pc:sldMkLst>
        <pc:spChg chg="add del mod">
          <ac:chgData name="Emily  McLeish" userId="db33124f-df12-41bd-be93-bf1af77f6ac2" providerId="ADAL" clId="{B3C70FEF-B415-EE43-8E13-11E8197CFBDA}" dt="2025-07-09T10:33:14.550" v="151"/>
          <ac:spMkLst>
            <pc:docMk/>
            <pc:sldMk cId="124579286" sldId="273"/>
            <ac:spMk id="4" creationId="{089F1DAA-C203-1E53-ACA9-26F0ED63AD90}"/>
          </ac:spMkLst>
        </pc:spChg>
        <pc:spChg chg="mod">
          <ac:chgData name="Emily  McLeish" userId="db33124f-df12-41bd-be93-bf1af77f6ac2" providerId="ADAL" clId="{B3C70FEF-B415-EE43-8E13-11E8197CFBDA}" dt="2025-07-09T10:14:49.138" v="136" actId="552"/>
          <ac:spMkLst>
            <pc:docMk/>
            <pc:sldMk cId="124579286" sldId="273"/>
            <ac:spMk id="5" creationId="{6E62D2A2-7B72-2A54-A1DE-E680BE633B02}"/>
          </ac:spMkLst>
        </pc:spChg>
        <pc:spChg chg="mod">
          <ac:chgData name="Emily  McLeish" userId="db33124f-df12-41bd-be93-bf1af77f6ac2" providerId="ADAL" clId="{B3C70FEF-B415-EE43-8E13-11E8197CFBDA}" dt="2025-07-09T10:39:27.985" v="192" actId="20577"/>
          <ac:spMkLst>
            <pc:docMk/>
            <pc:sldMk cId="124579286" sldId="273"/>
            <ac:spMk id="6" creationId="{E0A2E05A-F0DF-16FA-3142-A08926796C08}"/>
          </ac:spMkLst>
        </pc:spChg>
        <pc:spChg chg="mod">
          <ac:chgData name="Emily  McLeish" userId="db33124f-df12-41bd-be93-bf1af77f6ac2" providerId="ADAL" clId="{B3C70FEF-B415-EE43-8E13-11E8197CFBDA}" dt="2025-07-09T10:15:30.527" v="145" actId="1036"/>
          <ac:spMkLst>
            <pc:docMk/>
            <pc:sldMk cId="124579286" sldId="273"/>
            <ac:spMk id="7" creationId="{523F001D-D2A1-1F4F-1D1E-C5064367CB0B}"/>
          </ac:spMkLst>
        </pc:spChg>
        <pc:picChg chg="add mod">
          <ac:chgData name="Emily  McLeish" userId="db33124f-df12-41bd-be93-bf1af77f6ac2" providerId="ADAL" clId="{B3C70FEF-B415-EE43-8E13-11E8197CFBDA}" dt="2025-07-09T10:14:13.435" v="122" actId="1076"/>
          <ac:picMkLst>
            <pc:docMk/>
            <pc:sldMk cId="124579286" sldId="273"/>
            <ac:picMk id="3" creationId="{DCE68018-FC11-D167-6809-F5C8DB1FF2A0}"/>
          </ac:picMkLst>
        </pc:picChg>
      </pc:sldChg>
      <pc:sldChg chg="add del">
        <pc:chgData name="Emily  McLeish" userId="db33124f-df12-41bd-be93-bf1af77f6ac2" providerId="ADAL" clId="{B3C70FEF-B415-EE43-8E13-11E8197CFBDA}" dt="2025-07-08T10:38:34.540" v="13" actId="2696"/>
        <pc:sldMkLst>
          <pc:docMk/>
          <pc:sldMk cId="1235874990" sldId="273"/>
        </pc:sldMkLst>
      </pc:sldChg>
      <pc:sldChg chg="addSp delSp modSp add mod">
        <pc:chgData name="Emily  McLeish" userId="db33124f-df12-41bd-be93-bf1af77f6ac2" providerId="ADAL" clId="{B3C70FEF-B415-EE43-8E13-11E8197CFBDA}" dt="2025-07-09T15:39:20.418" v="475" actId="1037"/>
        <pc:sldMkLst>
          <pc:docMk/>
          <pc:sldMk cId="1351327680" sldId="274"/>
        </pc:sldMkLst>
        <pc:spChg chg="mod">
          <ac:chgData name="Emily  McLeish" userId="db33124f-df12-41bd-be93-bf1af77f6ac2" providerId="ADAL" clId="{B3C70FEF-B415-EE43-8E13-11E8197CFBDA}" dt="2025-07-09T10:53:27.819" v="348" actId="1037"/>
          <ac:spMkLst>
            <pc:docMk/>
            <pc:sldMk cId="1351327680" sldId="274"/>
            <ac:spMk id="3" creationId="{EBAC682E-CA35-7ECE-2FE7-06BC58131D28}"/>
          </ac:spMkLst>
        </pc:spChg>
        <pc:spChg chg="mod">
          <ac:chgData name="Emily  McLeish" userId="db33124f-df12-41bd-be93-bf1af77f6ac2" providerId="ADAL" clId="{B3C70FEF-B415-EE43-8E13-11E8197CFBDA}" dt="2025-07-09T10:53:27.819" v="348" actId="1037"/>
          <ac:spMkLst>
            <pc:docMk/>
            <pc:sldMk cId="1351327680" sldId="274"/>
            <ac:spMk id="4" creationId="{64601E33-2AFF-105F-6A35-E6E42359EFE7}"/>
          </ac:spMkLst>
        </pc:spChg>
        <pc:spChg chg="mod">
          <ac:chgData name="Emily  McLeish" userId="db33124f-df12-41bd-be93-bf1af77f6ac2" providerId="ADAL" clId="{B3C70FEF-B415-EE43-8E13-11E8197CFBDA}" dt="2025-07-09T15:36:09.361" v="402" actId="14100"/>
          <ac:spMkLst>
            <pc:docMk/>
            <pc:sldMk cId="1351327680" sldId="274"/>
            <ac:spMk id="6" creationId="{CF24B948-176D-2BEE-E275-C4633B86A1FB}"/>
          </ac:spMkLst>
        </pc:spChg>
        <pc:picChg chg="del">
          <ac:chgData name="Emily  McLeish" userId="db33124f-df12-41bd-be93-bf1af77f6ac2" providerId="ADAL" clId="{B3C70FEF-B415-EE43-8E13-11E8197CFBDA}" dt="2025-07-09T10:51:24.724" v="299" actId="478"/>
          <ac:picMkLst>
            <pc:docMk/>
            <pc:sldMk cId="1351327680" sldId="274"/>
            <ac:picMk id="5" creationId="{C98F86DE-01B0-6125-C5F2-ED741CCE74E5}"/>
          </ac:picMkLst>
        </pc:picChg>
        <pc:picChg chg="add del mod">
          <ac:chgData name="Emily  McLeish" userId="db33124f-df12-41bd-be93-bf1af77f6ac2" providerId="ADAL" clId="{B3C70FEF-B415-EE43-8E13-11E8197CFBDA}" dt="2025-07-09T10:52:11.370" v="307" actId="21"/>
          <ac:picMkLst>
            <pc:docMk/>
            <pc:sldMk cId="1351327680" sldId="274"/>
            <ac:picMk id="9" creationId="{ECF70705-D21B-26C9-1137-9832AB464590}"/>
          </ac:picMkLst>
        </pc:picChg>
        <pc:picChg chg="add mod modCrop">
          <ac:chgData name="Emily  McLeish" userId="db33124f-df12-41bd-be93-bf1af77f6ac2" providerId="ADAL" clId="{B3C70FEF-B415-EE43-8E13-11E8197CFBDA}" dt="2025-07-09T10:54:08.880" v="355" actId="732"/>
          <ac:picMkLst>
            <pc:docMk/>
            <pc:sldMk cId="1351327680" sldId="274"/>
            <ac:picMk id="10" creationId="{3BDEF81A-ED81-5CDC-EF3A-4CA1D1145F50}"/>
          </ac:picMkLst>
        </pc:picChg>
        <pc:picChg chg="add mod modCrop">
          <ac:chgData name="Emily  McLeish" userId="db33124f-df12-41bd-be93-bf1af77f6ac2" providerId="ADAL" clId="{B3C70FEF-B415-EE43-8E13-11E8197CFBDA}" dt="2025-07-09T15:39:20.418" v="475" actId="1037"/>
          <ac:picMkLst>
            <pc:docMk/>
            <pc:sldMk cId="1351327680" sldId="274"/>
            <ac:picMk id="12" creationId="{A09E643F-9E6D-9E31-0BCF-34D6260EC32E}"/>
          </ac:picMkLst>
        </pc:picChg>
      </pc:sldChg>
      <pc:sldChg chg="add del">
        <pc:chgData name="Emily  McLeish" userId="db33124f-df12-41bd-be93-bf1af77f6ac2" providerId="ADAL" clId="{B3C70FEF-B415-EE43-8E13-11E8197CFBDA}" dt="2025-07-09T10:51:18.723" v="297" actId="2696"/>
        <pc:sldMkLst>
          <pc:docMk/>
          <pc:sldMk cId="3205251196" sldId="274"/>
        </pc:sldMkLst>
      </pc:sldChg>
      <pc:sldChg chg="new">
        <pc:chgData name="Emily  McLeish" userId="db33124f-df12-41bd-be93-bf1af77f6ac2" providerId="ADAL" clId="{B3C70FEF-B415-EE43-8E13-11E8197CFBDA}" dt="2025-07-09T15:35:24.908" v="398" actId="680"/>
        <pc:sldMkLst>
          <pc:docMk/>
          <pc:sldMk cId="1587348145" sldId="275"/>
        </pc:sldMkLst>
      </pc:sldChg>
      <pc:sldChg chg="new del">
        <pc:chgData name="Emily  McLeish" userId="db33124f-df12-41bd-be93-bf1af77f6ac2" providerId="ADAL" clId="{B3C70FEF-B415-EE43-8E13-11E8197CFBDA}" dt="2025-07-09T15:34:35.056" v="390" actId="2696"/>
        <pc:sldMkLst>
          <pc:docMk/>
          <pc:sldMk cId="3238746723" sldId="275"/>
        </pc:sldMkLst>
      </pc:sldChg>
      <pc:sldMasterChg chg="setBg modSldLayout">
        <pc:chgData name="Emily  McLeish" userId="db33124f-df12-41bd-be93-bf1af77f6ac2" providerId="ADAL" clId="{B3C70FEF-B415-EE43-8E13-11E8197CFBDA}" dt="2025-07-09T15:39:42.850" v="481" actId="14100"/>
        <pc:sldMasterMkLst>
          <pc:docMk/>
          <pc:sldMasterMk cId="999729979" sldId="2147483660"/>
        </pc:sldMasterMkLst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1154505179" sldId="2147483661"/>
          </pc:sldLayoutMkLst>
        </pc:sldLayoutChg>
        <pc:sldLayoutChg chg="addSp delSp modSp mod setBg">
          <pc:chgData name="Emily  McLeish" userId="db33124f-df12-41bd-be93-bf1af77f6ac2" providerId="ADAL" clId="{B3C70FEF-B415-EE43-8E13-11E8197CFBDA}" dt="2025-07-09T15:39:42.850" v="481" actId="14100"/>
          <pc:sldLayoutMkLst>
            <pc:docMk/>
            <pc:sldMasterMk cId="999729979" sldId="2147483660"/>
            <pc:sldLayoutMk cId="733716456" sldId="2147483662"/>
          </pc:sldLayoutMkLst>
          <pc:spChg chg="del">
            <ac:chgData name="Emily  McLeish" userId="db33124f-df12-41bd-be93-bf1af77f6ac2" providerId="ADAL" clId="{B3C70FEF-B415-EE43-8E13-11E8197CFBDA}" dt="2025-07-09T15:34:12.003" v="387" actId="478"/>
            <ac:spMkLst>
              <pc:docMk/>
              <pc:sldMasterMk cId="999729979" sldId="2147483660"/>
              <pc:sldLayoutMk cId="733716456" sldId="2147483662"/>
              <ac:spMk id="2" creationId="{00000000-0000-0000-0000-000000000000}"/>
            </ac:spMkLst>
          </pc:spChg>
          <pc:spChg chg="del">
            <ac:chgData name="Emily  McLeish" userId="db33124f-df12-41bd-be93-bf1af77f6ac2" providerId="ADAL" clId="{B3C70FEF-B415-EE43-8E13-11E8197CFBDA}" dt="2025-07-09T15:34:12.003" v="387" actId="478"/>
            <ac:spMkLst>
              <pc:docMk/>
              <pc:sldMasterMk cId="999729979" sldId="2147483660"/>
              <pc:sldLayoutMk cId="733716456" sldId="2147483662"/>
              <ac:spMk id="3" creationId="{00000000-0000-0000-0000-000000000000}"/>
            </ac:spMkLst>
          </pc:spChg>
          <pc:spChg chg="del">
            <ac:chgData name="Emily  McLeish" userId="db33124f-df12-41bd-be93-bf1af77f6ac2" providerId="ADAL" clId="{B3C70FEF-B415-EE43-8E13-11E8197CFBDA}" dt="2025-07-09T15:34:12.003" v="387" actId="478"/>
            <ac:spMkLst>
              <pc:docMk/>
              <pc:sldMasterMk cId="999729979" sldId="2147483660"/>
              <pc:sldLayoutMk cId="733716456" sldId="2147483662"/>
              <ac:spMk id="4" creationId="{00000000-0000-0000-0000-000000000000}"/>
            </ac:spMkLst>
          </pc:spChg>
          <pc:spChg chg="del">
            <ac:chgData name="Emily  McLeish" userId="db33124f-df12-41bd-be93-bf1af77f6ac2" providerId="ADAL" clId="{B3C70FEF-B415-EE43-8E13-11E8197CFBDA}" dt="2025-07-09T15:34:12.003" v="387" actId="478"/>
            <ac:spMkLst>
              <pc:docMk/>
              <pc:sldMasterMk cId="999729979" sldId="2147483660"/>
              <pc:sldLayoutMk cId="733716456" sldId="2147483662"/>
              <ac:spMk id="5" creationId="{00000000-0000-0000-0000-000000000000}"/>
            </ac:spMkLst>
          </pc:spChg>
          <pc:spChg chg="del">
            <ac:chgData name="Emily  McLeish" userId="db33124f-df12-41bd-be93-bf1af77f6ac2" providerId="ADAL" clId="{B3C70FEF-B415-EE43-8E13-11E8197CFBDA}" dt="2025-07-09T15:34:12.003" v="387" actId="478"/>
            <ac:spMkLst>
              <pc:docMk/>
              <pc:sldMasterMk cId="999729979" sldId="2147483660"/>
              <pc:sldLayoutMk cId="733716456" sldId="2147483662"/>
              <ac:spMk id="6" creationId="{00000000-0000-0000-0000-000000000000}"/>
            </ac:spMkLst>
          </pc:spChg>
          <pc:spChg chg="add del mod">
            <ac:chgData name="Emily  McLeish" userId="db33124f-df12-41bd-be93-bf1af77f6ac2" providerId="ADAL" clId="{B3C70FEF-B415-EE43-8E13-11E8197CFBDA}" dt="2025-07-09T15:35:12.959" v="394" actId="478"/>
            <ac:spMkLst>
              <pc:docMk/>
              <pc:sldMasterMk cId="999729979" sldId="2147483660"/>
              <pc:sldLayoutMk cId="733716456" sldId="2147483662"/>
              <ac:spMk id="8" creationId="{FA017974-B8E1-DD41-CBD5-195880ECC2FD}"/>
            </ac:spMkLst>
          </pc:spChg>
          <pc:spChg chg="add del mod">
            <ac:chgData name="Emily  McLeish" userId="db33124f-df12-41bd-be93-bf1af77f6ac2" providerId="ADAL" clId="{B3C70FEF-B415-EE43-8E13-11E8197CFBDA}" dt="2025-07-09T15:35:19.929" v="397" actId="478"/>
            <ac:spMkLst>
              <pc:docMk/>
              <pc:sldMasterMk cId="999729979" sldId="2147483660"/>
              <pc:sldLayoutMk cId="733716456" sldId="2147483662"/>
              <ac:spMk id="9" creationId="{2B3A8F6B-916A-5949-D124-0537379283AC}"/>
            </ac:spMkLst>
          </pc:spChg>
          <pc:spChg chg="add mod">
            <ac:chgData name="Emily  McLeish" userId="db33124f-df12-41bd-be93-bf1af77f6ac2" providerId="ADAL" clId="{B3C70FEF-B415-EE43-8E13-11E8197CFBDA}" dt="2025-07-09T15:34:12.726" v="388"/>
            <ac:spMkLst>
              <pc:docMk/>
              <pc:sldMasterMk cId="999729979" sldId="2147483660"/>
              <pc:sldLayoutMk cId="733716456" sldId="2147483662"/>
              <ac:spMk id="10" creationId="{55EA5985-DCD3-696B-5AE0-F1698D52665D}"/>
            </ac:spMkLst>
          </pc:spChg>
          <pc:spChg chg="add mod">
            <ac:chgData name="Emily  McLeish" userId="db33124f-df12-41bd-be93-bf1af77f6ac2" providerId="ADAL" clId="{B3C70FEF-B415-EE43-8E13-11E8197CFBDA}" dt="2025-07-09T15:35:10.006" v="393" actId="167"/>
            <ac:spMkLst>
              <pc:docMk/>
              <pc:sldMasterMk cId="999729979" sldId="2147483660"/>
              <pc:sldLayoutMk cId="733716456" sldId="2147483662"/>
              <ac:spMk id="12" creationId="{F5C48717-E976-47B4-2ED1-46743255F453}"/>
            </ac:spMkLst>
          </pc:spChg>
          <pc:spChg chg="add mod">
            <ac:chgData name="Emily  McLeish" userId="db33124f-df12-41bd-be93-bf1af77f6ac2" providerId="ADAL" clId="{B3C70FEF-B415-EE43-8E13-11E8197CFBDA}" dt="2025-07-09T15:35:10.006" v="393" actId="167"/>
            <ac:spMkLst>
              <pc:docMk/>
              <pc:sldMasterMk cId="999729979" sldId="2147483660"/>
              <pc:sldLayoutMk cId="733716456" sldId="2147483662"/>
              <ac:spMk id="13" creationId="{EEB5968E-1199-D05C-87C2-25673E861B36}"/>
            </ac:spMkLst>
          </pc:spChg>
          <pc:picChg chg="add mod">
            <ac:chgData name="Emily  McLeish" userId="db33124f-df12-41bd-be93-bf1af77f6ac2" providerId="ADAL" clId="{B3C70FEF-B415-EE43-8E13-11E8197CFBDA}" dt="2025-07-09T15:39:42.850" v="481" actId="14100"/>
            <ac:picMkLst>
              <pc:docMk/>
              <pc:sldMasterMk cId="999729979" sldId="2147483660"/>
              <pc:sldLayoutMk cId="733716456" sldId="2147483662"/>
              <ac:picMk id="7" creationId="{EFA2DB4D-3280-F44B-814E-DA0EBBD4BAAC}"/>
            </ac:picMkLst>
          </pc:picChg>
          <pc:picChg chg="add mod">
            <ac:chgData name="Emily  McLeish" userId="db33124f-df12-41bd-be93-bf1af77f6ac2" providerId="ADAL" clId="{B3C70FEF-B415-EE43-8E13-11E8197CFBDA}" dt="2025-07-09T15:34:12.726" v="388"/>
            <ac:picMkLst>
              <pc:docMk/>
              <pc:sldMasterMk cId="999729979" sldId="2147483660"/>
              <pc:sldLayoutMk cId="733716456" sldId="2147483662"/>
              <ac:picMk id="11" creationId="{D1824F23-BEFF-80D3-7C01-66821208B4B0}"/>
            </ac:picMkLst>
          </pc:picChg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525543315" sldId="2147483663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3250329703" sldId="2147483664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2543216432" sldId="2147483665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1054714628" sldId="2147483666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854266706" sldId="2147483667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2634413782" sldId="2147483668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1116503501" sldId="2147483669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1897800856" sldId="2147483670"/>
          </pc:sldLayoutMkLst>
        </pc:sldLayoutChg>
        <pc:sldLayoutChg chg="setBg">
          <pc:chgData name="Emily  McLeish" userId="db33124f-df12-41bd-be93-bf1af77f6ac2" providerId="ADAL" clId="{B3C70FEF-B415-EE43-8E13-11E8197CFBDA}" dt="2025-07-08T10:39:12.666" v="16"/>
          <pc:sldLayoutMkLst>
            <pc:docMk/>
            <pc:sldMasterMk cId="999729979" sldId="2147483660"/>
            <pc:sldLayoutMk cId="269344106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10FD9-4ACD-DB40-9763-4660FCC0C21B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BFFDB-4545-A04C-83E3-E87EF5594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452" y="4153523"/>
            <a:ext cx="21572459" cy="8835778"/>
          </a:xfrm>
        </p:spPr>
        <p:txBody>
          <a:bodyPr anchor="b"/>
          <a:lstStyle>
            <a:lvl1pPr algn="ctr">
              <a:defRPr sz="1665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2421" y="13330042"/>
            <a:ext cx="19034522" cy="6127469"/>
          </a:xfrm>
        </p:spPr>
        <p:txBody>
          <a:bodyPr/>
          <a:lstStyle>
            <a:lvl1pPr marL="0" indent="0" algn="ctr">
              <a:buNone/>
              <a:defRPr sz="6661"/>
            </a:lvl1pPr>
            <a:lvl2pPr marL="1268959" indent="0" algn="ctr">
              <a:buNone/>
              <a:defRPr sz="5551"/>
            </a:lvl2pPr>
            <a:lvl3pPr marL="2537917" indent="0" algn="ctr">
              <a:buNone/>
              <a:defRPr sz="4996"/>
            </a:lvl3pPr>
            <a:lvl4pPr marL="3806876" indent="0" algn="ctr">
              <a:buNone/>
              <a:defRPr sz="4441"/>
            </a:lvl4pPr>
            <a:lvl5pPr marL="5075834" indent="0" algn="ctr">
              <a:buNone/>
              <a:defRPr sz="4441"/>
            </a:lvl5pPr>
            <a:lvl6pPr marL="6344793" indent="0" algn="ctr">
              <a:buNone/>
              <a:defRPr sz="4441"/>
            </a:lvl6pPr>
            <a:lvl7pPr marL="7613752" indent="0" algn="ctr">
              <a:buNone/>
              <a:defRPr sz="4441"/>
            </a:lvl7pPr>
            <a:lvl8pPr marL="8882710" indent="0" algn="ctr">
              <a:buNone/>
              <a:defRPr sz="4441"/>
            </a:lvl8pPr>
            <a:lvl9pPr marL="10151669" indent="0" algn="ctr">
              <a:buNone/>
              <a:defRPr sz="444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162108" y="1351216"/>
            <a:ext cx="5472425" cy="21507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4833" y="1351216"/>
            <a:ext cx="16100033" cy="21507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C48717-E976-47B4-2ED1-46743255F453}"/>
              </a:ext>
            </a:extLst>
          </p:cNvPr>
          <p:cNvSpPr txBox="1">
            <a:spLocks/>
          </p:cNvSpPr>
          <p:nvPr userDrawn="1"/>
        </p:nvSpPr>
        <p:spPr>
          <a:xfrm>
            <a:off x="1354812" y="979593"/>
            <a:ext cx="22419588" cy="8835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2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Business</a:t>
            </a:r>
            <a:r>
              <a:rPr lang="zh-CN" altLang="en-US" sz="13600" b="1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goes</a:t>
            </a:r>
            <a:r>
              <a:rPr lang="zh-CN" altLang="en-US" sz="13600" b="1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better</a:t>
            </a:r>
            <a:r>
              <a:rPr lang="zh-CN" altLang="en-US" sz="13600" b="1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when</a:t>
            </a:r>
            <a:r>
              <a:rPr lang="zh-CN" altLang="en-US" sz="13600" b="1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you’re</a:t>
            </a:r>
            <a:r>
              <a:rPr lang="zh-CN" altLang="en-US" sz="13600" b="1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bold</a:t>
            </a:r>
            <a:r>
              <a:rPr lang="zh-CN" altLang="en-US" sz="13600" b="1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on</a:t>
            </a:r>
            <a:r>
              <a:rPr lang="zh-CN" altLang="en-US" sz="13600" b="1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>
                <a:solidFill>
                  <a:schemeClr val="tx2"/>
                </a:solidFill>
                <a:latin typeface="Libre Caslon Text" pitchFamily="2" charset="77"/>
              </a:rPr>
              <a:t>buildings</a:t>
            </a:r>
            <a:endParaRPr lang="en-US" sz="13600" b="1" dirty="0">
              <a:solidFill>
                <a:schemeClr val="tx2"/>
              </a:solidFill>
              <a:latin typeface="Libre Caslon Text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EB5968E-1199-D05C-87C2-25673E861B36}"/>
              </a:ext>
            </a:extLst>
          </p:cNvPr>
          <p:cNvSpPr txBox="1">
            <a:spLocks/>
          </p:cNvSpPr>
          <p:nvPr userDrawn="1"/>
        </p:nvSpPr>
        <p:spPr>
          <a:xfrm>
            <a:off x="1354812" y="8018662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b="1" dirty="0">
                <a:solidFill>
                  <a:schemeClr val="accent1">
                    <a:lumMod val="75000"/>
                  </a:schemeClr>
                </a:solidFill>
                <a:latin typeface="Albert Sans Black" pitchFamily="2" charset="77"/>
              </a:rPr>
              <a:t>World Green Building Week</a:t>
            </a:r>
          </a:p>
          <a:p>
            <a:pPr algn="l">
              <a:lnSpc>
                <a:spcPct val="100000"/>
              </a:lnSpc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lbert Sans Medium" pitchFamily="2" charset="77"/>
              </a:rPr>
              <a:t>8–12 September 2025</a:t>
            </a:r>
          </a:p>
        </p:txBody>
      </p:sp>
      <p:pic>
        <p:nvPicPr>
          <p:cNvPr id="7" name="Picture 6" descr="A tall white buildings with green windows&#10;&#10;AI-generated content may be incorrect.">
            <a:extLst>
              <a:ext uri="{FF2B5EF4-FFF2-40B4-BE49-F238E27FC236}">
                <a16:creationId xmlns:a16="http://schemas.microsoft.com/office/drawing/2014/main" id="{EFA2DB4D-3280-F44B-814E-DA0EBBD4B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5416000" cy="25416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5EA5985-DCD3-696B-5AE0-F1698D52665D}"/>
              </a:ext>
            </a:extLst>
          </p:cNvPr>
          <p:cNvSpPr txBox="1">
            <a:spLocks/>
          </p:cNvSpPr>
          <p:nvPr userDrawn="1"/>
        </p:nvSpPr>
        <p:spPr>
          <a:xfrm>
            <a:off x="1354812" y="22704728"/>
            <a:ext cx="13092708" cy="1667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9200" b="1" dirty="0">
                <a:solidFill>
                  <a:schemeClr val="accent2"/>
                </a:solidFill>
                <a:latin typeface="Libre Caslon Text" pitchFamily="2" charset="77"/>
              </a:rPr>
              <a:t>#BeBoldOnBuildings</a:t>
            </a:r>
            <a:endParaRPr lang="en-US" sz="9200" b="1" dirty="0">
              <a:solidFill>
                <a:schemeClr val="accent2"/>
              </a:solidFill>
              <a:latin typeface="Libre Caslon Text" pitchFamily="2" charset="77"/>
            </a:endParaRPr>
          </a:p>
        </p:txBody>
      </p:sp>
      <p:pic>
        <p:nvPicPr>
          <p:cNvPr id="11" name="Picture 10" descr="A logo with green lines on it&#10;&#10;AI-generated content may be incorrect.">
            <a:extLst>
              <a:ext uri="{FF2B5EF4-FFF2-40B4-BE49-F238E27FC236}">
                <a16:creationId xmlns:a16="http://schemas.microsoft.com/office/drawing/2014/main" id="{D1824F23-BEFF-80D3-7C01-66821208B4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563" t="6563" r="6563" b="6563"/>
          <a:stretch>
            <a:fillRect/>
          </a:stretch>
        </p:blipFill>
        <p:spPr>
          <a:xfrm>
            <a:off x="15028200" y="18781918"/>
            <a:ext cx="10351162" cy="65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614" y="6327224"/>
            <a:ext cx="21889701" cy="10557108"/>
          </a:xfrm>
        </p:spPr>
        <p:txBody>
          <a:bodyPr anchor="b"/>
          <a:lstStyle>
            <a:lvl1pPr>
              <a:defRPr sz="1665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614" y="16984206"/>
            <a:ext cx="21889701" cy="5551734"/>
          </a:xfrm>
        </p:spPr>
        <p:txBody>
          <a:bodyPr/>
          <a:lstStyle>
            <a:lvl1pPr marL="0" indent="0">
              <a:buNone/>
              <a:defRPr sz="6661">
                <a:solidFill>
                  <a:schemeClr val="tx1">
                    <a:tint val="82000"/>
                  </a:schemeClr>
                </a:solidFill>
              </a:defRPr>
            </a:lvl1pPr>
            <a:lvl2pPr marL="1268959" indent="0">
              <a:buNone/>
              <a:defRPr sz="5551">
                <a:solidFill>
                  <a:schemeClr val="tx1">
                    <a:tint val="82000"/>
                  </a:schemeClr>
                </a:solidFill>
              </a:defRPr>
            </a:lvl2pPr>
            <a:lvl3pPr marL="2537917" indent="0">
              <a:buNone/>
              <a:defRPr sz="4996">
                <a:solidFill>
                  <a:schemeClr val="tx1">
                    <a:tint val="82000"/>
                  </a:schemeClr>
                </a:solidFill>
              </a:defRPr>
            </a:lvl3pPr>
            <a:lvl4pPr marL="3806876" indent="0">
              <a:buNone/>
              <a:defRPr sz="4441">
                <a:solidFill>
                  <a:schemeClr val="tx1">
                    <a:tint val="82000"/>
                  </a:schemeClr>
                </a:solidFill>
              </a:defRPr>
            </a:lvl4pPr>
            <a:lvl5pPr marL="5075834" indent="0">
              <a:buNone/>
              <a:defRPr sz="4441">
                <a:solidFill>
                  <a:schemeClr val="tx1">
                    <a:tint val="82000"/>
                  </a:schemeClr>
                </a:solidFill>
              </a:defRPr>
            </a:lvl5pPr>
            <a:lvl6pPr marL="6344793" indent="0">
              <a:buNone/>
              <a:defRPr sz="4441">
                <a:solidFill>
                  <a:schemeClr val="tx1">
                    <a:tint val="82000"/>
                  </a:schemeClr>
                </a:solidFill>
              </a:defRPr>
            </a:lvl6pPr>
            <a:lvl7pPr marL="7613752" indent="0">
              <a:buNone/>
              <a:defRPr sz="4441">
                <a:solidFill>
                  <a:schemeClr val="tx1">
                    <a:tint val="82000"/>
                  </a:schemeClr>
                </a:solidFill>
              </a:defRPr>
            </a:lvl7pPr>
            <a:lvl8pPr marL="8882710" indent="0">
              <a:buNone/>
              <a:defRPr sz="4441">
                <a:solidFill>
                  <a:schemeClr val="tx1">
                    <a:tint val="82000"/>
                  </a:schemeClr>
                </a:solidFill>
              </a:defRPr>
            </a:lvl8pPr>
            <a:lvl9pPr marL="10151669" indent="0">
              <a:buNone/>
              <a:defRPr sz="444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4831" y="6756080"/>
            <a:ext cx="10786229" cy="16102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48303" y="6756080"/>
            <a:ext cx="10786229" cy="16102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37" y="1351221"/>
            <a:ext cx="21889701" cy="49055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8140" y="6221471"/>
            <a:ext cx="10736658" cy="3049047"/>
          </a:xfrm>
        </p:spPr>
        <p:txBody>
          <a:bodyPr anchor="b"/>
          <a:lstStyle>
            <a:lvl1pPr marL="0" indent="0">
              <a:buNone/>
              <a:defRPr sz="6661" b="1"/>
            </a:lvl1pPr>
            <a:lvl2pPr marL="1268959" indent="0">
              <a:buNone/>
              <a:defRPr sz="5551" b="1"/>
            </a:lvl2pPr>
            <a:lvl3pPr marL="2537917" indent="0">
              <a:buNone/>
              <a:defRPr sz="4996" b="1"/>
            </a:lvl3pPr>
            <a:lvl4pPr marL="3806876" indent="0">
              <a:buNone/>
              <a:defRPr sz="4441" b="1"/>
            </a:lvl4pPr>
            <a:lvl5pPr marL="5075834" indent="0">
              <a:buNone/>
              <a:defRPr sz="4441" b="1"/>
            </a:lvl5pPr>
            <a:lvl6pPr marL="6344793" indent="0">
              <a:buNone/>
              <a:defRPr sz="4441" b="1"/>
            </a:lvl6pPr>
            <a:lvl7pPr marL="7613752" indent="0">
              <a:buNone/>
              <a:defRPr sz="4441" b="1"/>
            </a:lvl7pPr>
            <a:lvl8pPr marL="8882710" indent="0">
              <a:buNone/>
              <a:defRPr sz="4441" b="1"/>
            </a:lvl8pPr>
            <a:lvl9pPr marL="10151669" indent="0">
              <a:buNone/>
              <a:defRPr sz="444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8140" y="9270517"/>
            <a:ext cx="10736658" cy="136355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48304" y="6221471"/>
            <a:ext cx="10789535" cy="3049047"/>
          </a:xfrm>
        </p:spPr>
        <p:txBody>
          <a:bodyPr anchor="b"/>
          <a:lstStyle>
            <a:lvl1pPr marL="0" indent="0">
              <a:buNone/>
              <a:defRPr sz="6661" b="1"/>
            </a:lvl1pPr>
            <a:lvl2pPr marL="1268959" indent="0">
              <a:buNone/>
              <a:defRPr sz="5551" b="1"/>
            </a:lvl2pPr>
            <a:lvl3pPr marL="2537917" indent="0">
              <a:buNone/>
              <a:defRPr sz="4996" b="1"/>
            </a:lvl3pPr>
            <a:lvl4pPr marL="3806876" indent="0">
              <a:buNone/>
              <a:defRPr sz="4441" b="1"/>
            </a:lvl4pPr>
            <a:lvl5pPr marL="5075834" indent="0">
              <a:buNone/>
              <a:defRPr sz="4441" b="1"/>
            </a:lvl5pPr>
            <a:lvl6pPr marL="6344793" indent="0">
              <a:buNone/>
              <a:defRPr sz="4441" b="1"/>
            </a:lvl6pPr>
            <a:lvl7pPr marL="7613752" indent="0">
              <a:buNone/>
              <a:defRPr sz="4441" b="1"/>
            </a:lvl7pPr>
            <a:lvl8pPr marL="8882710" indent="0">
              <a:buNone/>
              <a:defRPr sz="4441" b="1"/>
            </a:lvl8pPr>
            <a:lvl9pPr marL="10151669" indent="0">
              <a:buNone/>
              <a:defRPr sz="444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48304" y="9270517"/>
            <a:ext cx="10789535" cy="136355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1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37" y="1691958"/>
            <a:ext cx="8185505" cy="5921851"/>
          </a:xfrm>
        </p:spPr>
        <p:txBody>
          <a:bodyPr anchor="b"/>
          <a:lstStyle>
            <a:lvl1pPr>
              <a:defRPr sz="888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9535" y="3654164"/>
            <a:ext cx="12848303" cy="18035797"/>
          </a:xfrm>
        </p:spPr>
        <p:txBody>
          <a:bodyPr/>
          <a:lstStyle>
            <a:lvl1pPr>
              <a:defRPr sz="8882"/>
            </a:lvl1pPr>
            <a:lvl2pPr>
              <a:defRPr sz="7771"/>
            </a:lvl2pPr>
            <a:lvl3pPr>
              <a:defRPr sz="6661"/>
            </a:lvl3pPr>
            <a:lvl4pPr>
              <a:defRPr sz="5551"/>
            </a:lvl4pPr>
            <a:lvl5pPr>
              <a:defRPr sz="5551"/>
            </a:lvl5pPr>
            <a:lvl6pPr>
              <a:defRPr sz="5551"/>
            </a:lvl6pPr>
            <a:lvl7pPr>
              <a:defRPr sz="5551"/>
            </a:lvl7pPr>
            <a:lvl8pPr>
              <a:defRPr sz="5551"/>
            </a:lvl8pPr>
            <a:lvl9pPr>
              <a:defRPr sz="555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8137" y="7613809"/>
            <a:ext cx="8185505" cy="14105523"/>
          </a:xfrm>
        </p:spPr>
        <p:txBody>
          <a:bodyPr/>
          <a:lstStyle>
            <a:lvl1pPr marL="0" indent="0">
              <a:buNone/>
              <a:defRPr sz="4441"/>
            </a:lvl1pPr>
            <a:lvl2pPr marL="1268959" indent="0">
              <a:buNone/>
              <a:defRPr sz="3886"/>
            </a:lvl2pPr>
            <a:lvl3pPr marL="2537917" indent="0">
              <a:buNone/>
              <a:defRPr sz="3331"/>
            </a:lvl3pPr>
            <a:lvl4pPr marL="3806876" indent="0">
              <a:buNone/>
              <a:defRPr sz="2776"/>
            </a:lvl4pPr>
            <a:lvl5pPr marL="5075834" indent="0">
              <a:buNone/>
              <a:defRPr sz="2776"/>
            </a:lvl5pPr>
            <a:lvl6pPr marL="6344793" indent="0">
              <a:buNone/>
              <a:defRPr sz="2776"/>
            </a:lvl6pPr>
            <a:lvl7pPr marL="7613752" indent="0">
              <a:buNone/>
              <a:defRPr sz="2776"/>
            </a:lvl7pPr>
            <a:lvl8pPr marL="8882710" indent="0">
              <a:buNone/>
              <a:defRPr sz="2776"/>
            </a:lvl8pPr>
            <a:lvl9pPr marL="10151669" indent="0">
              <a:buNone/>
              <a:defRPr sz="277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37" y="1691958"/>
            <a:ext cx="8185505" cy="5921851"/>
          </a:xfrm>
        </p:spPr>
        <p:txBody>
          <a:bodyPr anchor="b"/>
          <a:lstStyle>
            <a:lvl1pPr>
              <a:defRPr sz="888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89535" y="3654164"/>
            <a:ext cx="12848303" cy="18035797"/>
          </a:xfrm>
        </p:spPr>
        <p:txBody>
          <a:bodyPr anchor="t"/>
          <a:lstStyle>
            <a:lvl1pPr marL="0" indent="0">
              <a:buNone/>
              <a:defRPr sz="8882"/>
            </a:lvl1pPr>
            <a:lvl2pPr marL="1268959" indent="0">
              <a:buNone/>
              <a:defRPr sz="7771"/>
            </a:lvl2pPr>
            <a:lvl3pPr marL="2537917" indent="0">
              <a:buNone/>
              <a:defRPr sz="6661"/>
            </a:lvl3pPr>
            <a:lvl4pPr marL="3806876" indent="0">
              <a:buNone/>
              <a:defRPr sz="5551"/>
            </a:lvl4pPr>
            <a:lvl5pPr marL="5075834" indent="0">
              <a:buNone/>
              <a:defRPr sz="5551"/>
            </a:lvl5pPr>
            <a:lvl6pPr marL="6344793" indent="0">
              <a:buNone/>
              <a:defRPr sz="5551"/>
            </a:lvl6pPr>
            <a:lvl7pPr marL="7613752" indent="0">
              <a:buNone/>
              <a:defRPr sz="5551"/>
            </a:lvl7pPr>
            <a:lvl8pPr marL="8882710" indent="0">
              <a:buNone/>
              <a:defRPr sz="5551"/>
            </a:lvl8pPr>
            <a:lvl9pPr marL="10151669" indent="0">
              <a:buNone/>
              <a:defRPr sz="5551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8137" y="7613809"/>
            <a:ext cx="8185505" cy="14105523"/>
          </a:xfrm>
        </p:spPr>
        <p:txBody>
          <a:bodyPr/>
          <a:lstStyle>
            <a:lvl1pPr marL="0" indent="0">
              <a:buNone/>
              <a:defRPr sz="4441"/>
            </a:lvl1pPr>
            <a:lvl2pPr marL="1268959" indent="0">
              <a:buNone/>
              <a:defRPr sz="3886"/>
            </a:lvl2pPr>
            <a:lvl3pPr marL="2537917" indent="0">
              <a:buNone/>
              <a:defRPr sz="3331"/>
            </a:lvl3pPr>
            <a:lvl4pPr marL="3806876" indent="0">
              <a:buNone/>
              <a:defRPr sz="2776"/>
            </a:lvl4pPr>
            <a:lvl5pPr marL="5075834" indent="0">
              <a:buNone/>
              <a:defRPr sz="2776"/>
            </a:lvl5pPr>
            <a:lvl6pPr marL="6344793" indent="0">
              <a:buNone/>
              <a:defRPr sz="2776"/>
            </a:lvl6pPr>
            <a:lvl7pPr marL="7613752" indent="0">
              <a:buNone/>
              <a:defRPr sz="2776"/>
            </a:lvl7pPr>
            <a:lvl8pPr marL="8882710" indent="0">
              <a:buNone/>
              <a:defRPr sz="2776"/>
            </a:lvl8pPr>
            <a:lvl9pPr marL="10151669" indent="0">
              <a:buNone/>
              <a:defRPr sz="277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4831" y="1351221"/>
            <a:ext cx="21889701" cy="490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4831" y="6756080"/>
            <a:ext cx="21889701" cy="1610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4831" y="23522915"/>
            <a:ext cx="5710357" cy="1351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3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2C80F-61EC-0148-A7A5-62E757DD7A38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6914" y="23522915"/>
            <a:ext cx="8565535" cy="1351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3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24175" y="23522915"/>
            <a:ext cx="5710357" cy="1351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3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B08AC-C6FC-6348-B42F-8598DF8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37917" rtl="0" eaLnBrk="1" latinLnBrk="0" hangingPunct="1">
        <a:lnSpc>
          <a:spcPct val="90000"/>
        </a:lnSpc>
        <a:spcBef>
          <a:spcPct val="0"/>
        </a:spcBef>
        <a:buNone/>
        <a:defRPr sz="12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4479" indent="-634479" algn="l" defTabSz="2537917" rtl="0" eaLnBrk="1" latinLnBrk="0" hangingPunct="1">
        <a:lnSpc>
          <a:spcPct val="90000"/>
        </a:lnSpc>
        <a:spcBef>
          <a:spcPts val="2776"/>
        </a:spcBef>
        <a:buFont typeface="Arial" panose="020B0604020202020204" pitchFamily="34" charset="0"/>
        <a:buChar char="•"/>
        <a:defRPr sz="7771" kern="1200">
          <a:solidFill>
            <a:schemeClr val="tx1"/>
          </a:solidFill>
          <a:latin typeface="+mn-lt"/>
          <a:ea typeface="+mn-ea"/>
          <a:cs typeface="+mn-cs"/>
        </a:defRPr>
      </a:lvl1pPr>
      <a:lvl2pPr marL="1903438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6661" kern="1200">
          <a:solidFill>
            <a:schemeClr val="tx1"/>
          </a:solidFill>
          <a:latin typeface="+mn-lt"/>
          <a:ea typeface="+mn-ea"/>
          <a:cs typeface="+mn-cs"/>
        </a:defRPr>
      </a:lvl2pPr>
      <a:lvl3pPr marL="3172397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5551" kern="1200">
          <a:solidFill>
            <a:schemeClr val="tx1"/>
          </a:solidFill>
          <a:latin typeface="+mn-lt"/>
          <a:ea typeface="+mn-ea"/>
          <a:cs typeface="+mn-cs"/>
        </a:defRPr>
      </a:lvl3pPr>
      <a:lvl4pPr marL="4441355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4996" kern="1200">
          <a:solidFill>
            <a:schemeClr val="tx1"/>
          </a:solidFill>
          <a:latin typeface="+mn-lt"/>
          <a:ea typeface="+mn-ea"/>
          <a:cs typeface="+mn-cs"/>
        </a:defRPr>
      </a:lvl4pPr>
      <a:lvl5pPr marL="5710314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4996" kern="1200">
          <a:solidFill>
            <a:schemeClr val="tx1"/>
          </a:solidFill>
          <a:latin typeface="+mn-lt"/>
          <a:ea typeface="+mn-ea"/>
          <a:cs typeface="+mn-cs"/>
        </a:defRPr>
      </a:lvl5pPr>
      <a:lvl6pPr marL="6979272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4996" kern="1200">
          <a:solidFill>
            <a:schemeClr val="tx1"/>
          </a:solidFill>
          <a:latin typeface="+mn-lt"/>
          <a:ea typeface="+mn-ea"/>
          <a:cs typeface="+mn-cs"/>
        </a:defRPr>
      </a:lvl6pPr>
      <a:lvl7pPr marL="8248231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4996" kern="1200">
          <a:solidFill>
            <a:schemeClr val="tx1"/>
          </a:solidFill>
          <a:latin typeface="+mn-lt"/>
          <a:ea typeface="+mn-ea"/>
          <a:cs typeface="+mn-cs"/>
        </a:defRPr>
      </a:lvl7pPr>
      <a:lvl8pPr marL="9517190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4996" kern="1200">
          <a:solidFill>
            <a:schemeClr val="tx1"/>
          </a:solidFill>
          <a:latin typeface="+mn-lt"/>
          <a:ea typeface="+mn-ea"/>
          <a:cs typeface="+mn-cs"/>
        </a:defRPr>
      </a:lvl8pPr>
      <a:lvl9pPr marL="10786148" indent="-634479" algn="l" defTabSz="2537917" rtl="0" eaLnBrk="1" latinLnBrk="0" hangingPunct="1">
        <a:lnSpc>
          <a:spcPct val="90000"/>
        </a:lnSpc>
        <a:spcBef>
          <a:spcPts val="1388"/>
        </a:spcBef>
        <a:buFont typeface="Arial" panose="020B0604020202020204" pitchFamily="34" charset="0"/>
        <a:buChar char="•"/>
        <a:defRPr sz="49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1pPr>
      <a:lvl2pPr marL="1268959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2pPr>
      <a:lvl3pPr marL="2537917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3pPr>
      <a:lvl4pPr marL="3806876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4pPr>
      <a:lvl5pPr marL="5075834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5pPr>
      <a:lvl6pPr marL="6344793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6pPr>
      <a:lvl7pPr marL="7613752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7pPr>
      <a:lvl8pPr marL="8882710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8pPr>
      <a:lvl9pPr marL="10151669" algn="l" defTabSz="2537917" rtl="0" eaLnBrk="1" latinLnBrk="0" hangingPunct="1">
        <a:defRPr sz="49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3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A3DA-E217-7435-56CA-48D4C17ACD98}"/>
              </a:ext>
            </a:extLst>
          </p:cNvPr>
          <p:cNvSpPr txBox="1">
            <a:spLocks/>
          </p:cNvSpPr>
          <p:nvPr/>
        </p:nvSpPr>
        <p:spPr>
          <a:xfrm>
            <a:off x="1354812" y="979594"/>
            <a:ext cx="22419588" cy="6752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Business</a:t>
            </a:r>
            <a:r>
              <a:rPr lang="zh-CN" altLang="en-US" sz="13600" b="1" dirty="0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goes</a:t>
            </a:r>
            <a:r>
              <a:rPr lang="zh-CN" altLang="en-US" sz="13600" b="1" dirty="0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better</a:t>
            </a:r>
            <a:r>
              <a:rPr lang="zh-CN" altLang="en-US" sz="13600" b="1" dirty="0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when</a:t>
            </a:r>
            <a:r>
              <a:rPr lang="zh-CN" altLang="en-US" sz="13600" b="1" dirty="0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you’re</a:t>
            </a:r>
            <a:r>
              <a:rPr lang="zh-CN" altLang="en-US" sz="13600" b="1" dirty="0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bold</a:t>
            </a:r>
            <a:r>
              <a:rPr lang="zh-CN" altLang="en-US" sz="13600" b="1" dirty="0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on</a:t>
            </a:r>
            <a:r>
              <a:rPr lang="zh-CN" altLang="en-US" sz="13600" b="1" dirty="0">
                <a:solidFill>
                  <a:schemeClr val="tx2"/>
                </a:solidFill>
                <a:latin typeface="Libre Caslon Text" pitchFamily="2" charset="77"/>
              </a:rPr>
              <a:t> </a:t>
            </a:r>
            <a:r>
              <a:rPr lang="en-US" altLang="zh-CN" sz="13600" b="1" dirty="0">
                <a:solidFill>
                  <a:schemeClr val="tx2"/>
                </a:solidFill>
                <a:latin typeface="Libre Caslon Text" pitchFamily="2" charset="77"/>
              </a:rPr>
              <a:t>buildings</a:t>
            </a:r>
            <a:endParaRPr lang="en-US" sz="13600" b="1" dirty="0">
              <a:solidFill>
                <a:schemeClr val="tx2"/>
              </a:solidFill>
              <a:latin typeface="Libre Caslon Text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058CAE-F152-15F3-238D-1BB04AB95FCF}"/>
              </a:ext>
            </a:extLst>
          </p:cNvPr>
          <p:cNvSpPr txBox="1">
            <a:spLocks/>
          </p:cNvSpPr>
          <p:nvPr/>
        </p:nvSpPr>
        <p:spPr>
          <a:xfrm>
            <a:off x="1354812" y="20404664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b="1" dirty="0">
                <a:solidFill>
                  <a:schemeClr val="accent2"/>
                </a:solidFill>
                <a:latin typeface="Albert Sans Black" pitchFamily="2" charset="77"/>
              </a:rPr>
              <a:t>World Green Building Week</a:t>
            </a:r>
          </a:p>
          <a:p>
            <a:pPr algn="l">
              <a:lnSpc>
                <a:spcPct val="100000"/>
              </a:lnSpc>
            </a:pPr>
            <a:r>
              <a:rPr lang="en-US" sz="6400" dirty="0">
                <a:solidFill>
                  <a:schemeClr val="accent2"/>
                </a:solidFill>
                <a:latin typeface="Albert Sans Medium" pitchFamily="2" charset="77"/>
              </a:rPr>
              <a:t>8–12 September 2025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9A6DDC-E0DD-31C4-F2A3-8FCC66A6D194}"/>
              </a:ext>
            </a:extLst>
          </p:cNvPr>
          <p:cNvSpPr txBox="1">
            <a:spLocks/>
          </p:cNvSpPr>
          <p:nvPr/>
        </p:nvSpPr>
        <p:spPr>
          <a:xfrm>
            <a:off x="1354812" y="22704728"/>
            <a:ext cx="13092708" cy="1667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9200" b="1" dirty="0">
                <a:solidFill>
                  <a:schemeClr val="accent1"/>
                </a:solidFill>
                <a:latin typeface="Libre Caslon Text" pitchFamily="2" charset="77"/>
              </a:rPr>
              <a:t>#BeBoldOnBuildings</a:t>
            </a:r>
            <a:endParaRPr lang="en-US" sz="9200" b="1" dirty="0">
              <a:solidFill>
                <a:schemeClr val="accent1"/>
              </a:solidFill>
              <a:latin typeface="Libre Caslon Text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46EDAB6-8450-0EAB-9B16-A3D5A95C7073}"/>
              </a:ext>
            </a:extLst>
          </p:cNvPr>
          <p:cNvSpPr txBox="1">
            <a:spLocks/>
          </p:cNvSpPr>
          <p:nvPr/>
        </p:nvSpPr>
        <p:spPr>
          <a:xfrm>
            <a:off x="1354812" y="8739099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dirty="0">
                <a:latin typeface="Albert Sans Light" pitchFamily="2" charset="77"/>
              </a:rPr>
              <a:t>Event details</a:t>
            </a:r>
            <a:endParaRPr lang="en-US" sz="6400" dirty="0">
              <a:latin typeface="Albert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863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ircle on a black background&#10;&#10;AI-generated content may be incorrect.">
            <a:extLst>
              <a:ext uri="{FF2B5EF4-FFF2-40B4-BE49-F238E27FC236}">
                <a16:creationId xmlns:a16="http://schemas.microsoft.com/office/drawing/2014/main" id="{8ED736B3-94C7-A9CE-9979-EBE0B9D2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2414"/>
          <a:stretch>
            <a:fillRect/>
          </a:stretch>
        </p:blipFill>
        <p:spPr>
          <a:xfrm>
            <a:off x="12754995" y="13367808"/>
            <a:ext cx="12689681" cy="120768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0FCCF2-C700-A9BF-FE5C-06D807963F96}"/>
              </a:ext>
            </a:extLst>
          </p:cNvPr>
          <p:cNvSpPr txBox="1">
            <a:spLocks/>
          </p:cNvSpPr>
          <p:nvPr/>
        </p:nvSpPr>
        <p:spPr>
          <a:xfrm>
            <a:off x="1354812" y="20404664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b="1" dirty="0">
                <a:solidFill>
                  <a:schemeClr val="accent2"/>
                </a:solidFill>
                <a:latin typeface="Albert Sans Black" pitchFamily="2" charset="77"/>
              </a:rPr>
              <a:t>World Green Building Week</a:t>
            </a:r>
          </a:p>
          <a:p>
            <a:pPr algn="l">
              <a:lnSpc>
                <a:spcPct val="100000"/>
              </a:lnSpc>
            </a:pPr>
            <a:r>
              <a:rPr lang="en-US" sz="6400" dirty="0">
                <a:solidFill>
                  <a:schemeClr val="accent2"/>
                </a:solidFill>
                <a:latin typeface="Albert Sans Medium" pitchFamily="2" charset="77"/>
              </a:rPr>
              <a:t>8–12 September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CE0A8-752F-64C4-2F6A-67CFB6DAD0BA}"/>
              </a:ext>
            </a:extLst>
          </p:cNvPr>
          <p:cNvSpPr txBox="1">
            <a:spLocks/>
          </p:cNvSpPr>
          <p:nvPr/>
        </p:nvSpPr>
        <p:spPr>
          <a:xfrm>
            <a:off x="1354812" y="22704728"/>
            <a:ext cx="13092708" cy="1667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9200" b="1" dirty="0">
                <a:solidFill>
                  <a:schemeClr val="accent2"/>
                </a:solidFill>
                <a:latin typeface="Libre Caslon Text" pitchFamily="2" charset="77"/>
              </a:rPr>
              <a:t>#BeBoldOnBuildings</a:t>
            </a:r>
            <a:endParaRPr lang="en-US" sz="9200" b="1" dirty="0">
              <a:solidFill>
                <a:schemeClr val="accent2"/>
              </a:solidFill>
              <a:latin typeface="Libre Caslon Tex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4980C1-FB40-EFE2-4917-1E4916A02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812" y="979594"/>
            <a:ext cx="22419588" cy="450776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altLang="zh-CN" sz="13600" b="1" dirty="0">
                <a:solidFill>
                  <a:schemeClr val="tx2"/>
                </a:solidFill>
                <a:latin typeface="Libre Caslon Text" pitchFamily="2" charset="77"/>
              </a:rPr>
              <a:t>Insert title here</a:t>
            </a:r>
            <a:endParaRPr lang="en-US" sz="13600" b="1" dirty="0">
              <a:solidFill>
                <a:schemeClr val="tx2"/>
              </a:solidFill>
              <a:latin typeface="Libre Caslon Tex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D40B54-7177-71EC-9984-D26E0CFBF256}"/>
              </a:ext>
            </a:extLst>
          </p:cNvPr>
          <p:cNvSpPr txBox="1">
            <a:spLocks/>
          </p:cNvSpPr>
          <p:nvPr/>
        </p:nvSpPr>
        <p:spPr>
          <a:xfrm>
            <a:off x="1354812" y="6494663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dirty="0">
                <a:latin typeface="Albert Sans Light" pitchFamily="2" charset="77"/>
              </a:rPr>
              <a:t>Event details</a:t>
            </a:r>
            <a:endParaRPr lang="en-US" sz="6400" dirty="0">
              <a:latin typeface="Albert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609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68A4D-94E9-B023-F233-5273CD87C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aper plane with green object on it&#10;&#10;AI-generated content may be incorrect.">
            <a:extLst>
              <a:ext uri="{FF2B5EF4-FFF2-40B4-BE49-F238E27FC236}">
                <a16:creationId xmlns:a16="http://schemas.microsoft.com/office/drawing/2014/main" id="{3BDEF81A-ED81-5CDC-EF3A-4CA1D114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29"/>
          <a:stretch>
            <a:fillRect/>
          </a:stretch>
        </p:blipFill>
        <p:spPr>
          <a:xfrm>
            <a:off x="16967200" y="0"/>
            <a:ext cx="8570912" cy="25379363"/>
          </a:xfrm>
          <a:prstGeom prst="rect">
            <a:avLst/>
          </a:prstGeom>
        </p:spPr>
      </p:pic>
      <p:pic>
        <p:nvPicPr>
          <p:cNvPr id="12" name="Picture 11" descr="A tall white buildings with green windows&#10;&#10;AI-generated content may be incorrect.">
            <a:extLst>
              <a:ext uri="{FF2B5EF4-FFF2-40B4-BE49-F238E27FC236}">
                <a16:creationId xmlns:a16="http://schemas.microsoft.com/office/drawing/2014/main" id="{A09E643F-9E6D-9E31-0BCF-34D6260E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200" r="12682"/>
          <a:stretch>
            <a:fillRect/>
          </a:stretch>
        </p:blipFill>
        <p:spPr>
          <a:xfrm>
            <a:off x="-65314" y="16598670"/>
            <a:ext cx="12689681" cy="883577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AC682E-CA35-7ECE-2FE7-06BC58131D28}"/>
              </a:ext>
            </a:extLst>
          </p:cNvPr>
          <p:cNvSpPr txBox="1">
            <a:spLocks/>
          </p:cNvSpPr>
          <p:nvPr/>
        </p:nvSpPr>
        <p:spPr>
          <a:xfrm>
            <a:off x="11805096" y="20404664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b="1" dirty="0">
                <a:solidFill>
                  <a:schemeClr val="accent2"/>
                </a:solidFill>
                <a:latin typeface="Albert Sans Black" pitchFamily="2" charset="77"/>
              </a:rPr>
              <a:t>World Green Building Week</a:t>
            </a:r>
          </a:p>
          <a:p>
            <a:pPr algn="l">
              <a:lnSpc>
                <a:spcPct val="100000"/>
              </a:lnSpc>
            </a:pPr>
            <a:r>
              <a:rPr lang="en-US" sz="6400" dirty="0">
                <a:solidFill>
                  <a:schemeClr val="accent2"/>
                </a:solidFill>
                <a:latin typeface="Albert Sans Medium" pitchFamily="2" charset="77"/>
              </a:rPr>
              <a:t>8–12 September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601E33-2AFF-105F-6A35-E6E42359EFE7}"/>
              </a:ext>
            </a:extLst>
          </p:cNvPr>
          <p:cNvSpPr txBox="1">
            <a:spLocks/>
          </p:cNvSpPr>
          <p:nvPr/>
        </p:nvSpPr>
        <p:spPr>
          <a:xfrm>
            <a:off x="11805096" y="22704728"/>
            <a:ext cx="13092708" cy="1667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9200" b="1" dirty="0">
                <a:solidFill>
                  <a:schemeClr val="accent2"/>
                </a:solidFill>
                <a:latin typeface="Libre Caslon Text" pitchFamily="2" charset="77"/>
              </a:rPr>
              <a:t>#BeBoldOnBuildings</a:t>
            </a:r>
            <a:endParaRPr lang="en-US" sz="9200" b="1" dirty="0">
              <a:solidFill>
                <a:schemeClr val="accent2"/>
              </a:solidFill>
              <a:latin typeface="Libre Caslon Tex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24B948-176D-2BEE-E275-C4633B86A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812" y="979594"/>
            <a:ext cx="22419588" cy="4517994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altLang="zh-CN" sz="13600" b="1" dirty="0">
                <a:solidFill>
                  <a:schemeClr val="tx2"/>
                </a:solidFill>
                <a:latin typeface="Libre Caslon Text" pitchFamily="2" charset="77"/>
              </a:rPr>
              <a:t>Insert title here</a:t>
            </a:r>
            <a:endParaRPr lang="en-US" sz="13600" b="1" dirty="0">
              <a:solidFill>
                <a:schemeClr val="tx2"/>
              </a:solidFill>
              <a:latin typeface="Libre Caslon Tex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5DC60F-7A71-9C45-33A4-45518DEA1F3D}"/>
              </a:ext>
            </a:extLst>
          </p:cNvPr>
          <p:cNvSpPr txBox="1">
            <a:spLocks/>
          </p:cNvSpPr>
          <p:nvPr/>
        </p:nvSpPr>
        <p:spPr>
          <a:xfrm>
            <a:off x="1354812" y="6494663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dirty="0">
                <a:latin typeface="Albert Sans Light" pitchFamily="2" charset="77"/>
              </a:rPr>
              <a:t>Event details</a:t>
            </a:r>
            <a:endParaRPr lang="en-US" sz="6400" dirty="0">
              <a:latin typeface="Albert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132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ircle on a black background&#10;&#10;AI-generated content may be incorrect.">
            <a:extLst>
              <a:ext uri="{FF2B5EF4-FFF2-40B4-BE49-F238E27FC236}">
                <a16:creationId xmlns:a16="http://schemas.microsoft.com/office/drawing/2014/main" id="{CC1CE547-7FEF-8C29-17C1-F9116FF6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2414"/>
          <a:stretch>
            <a:fillRect/>
          </a:stretch>
        </p:blipFill>
        <p:spPr>
          <a:xfrm>
            <a:off x="12754995" y="13367808"/>
            <a:ext cx="12689681" cy="12076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CFA9E-B93C-2A43-F562-08BBFECC3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" r="11"/>
          <a:stretch/>
        </p:blipFill>
        <p:spPr>
          <a:xfrm>
            <a:off x="11985170" y="8652025"/>
            <a:ext cx="11989935" cy="152904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61CF25-6640-C608-8B57-E2C4E4A3EF64}"/>
              </a:ext>
            </a:extLst>
          </p:cNvPr>
          <p:cNvSpPr txBox="1">
            <a:spLocks/>
          </p:cNvSpPr>
          <p:nvPr/>
        </p:nvSpPr>
        <p:spPr>
          <a:xfrm>
            <a:off x="1354812" y="20709464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5400" b="1" dirty="0">
                <a:solidFill>
                  <a:schemeClr val="accent2"/>
                </a:solidFill>
                <a:latin typeface="Albert Sans Black" pitchFamily="2" charset="77"/>
              </a:rPr>
              <a:t>World Green Building Week</a:t>
            </a:r>
          </a:p>
          <a:p>
            <a:pPr algn="l">
              <a:lnSpc>
                <a:spcPct val="100000"/>
              </a:lnSpc>
            </a:pPr>
            <a:r>
              <a:rPr lang="en-US" sz="5400" dirty="0">
                <a:solidFill>
                  <a:schemeClr val="accent2"/>
                </a:solidFill>
                <a:latin typeface="Albert Sans Medium" pitchFamily="2" charset="77"/>
              </a:rPr>
              <a:t>8–12 September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E6DC14-66AD-D2E6-793B-4E909FAD5BB0}"/>
              </a:ext>
            </a:extLst>
          </p:cNvPr>
          <p:cNvSpPr txBox="1">
            <a:spLocks/>
          </p:cNvSpPr>
          <p:nvPr/>
        </p:nvSpPr>
        <p:spPr>
          <a:xfrm>
            <a:off x="1354812" y="22704728"/>
            <a:ext cx="13092708" cy="1667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7200" b="1" dirty="0">
                <a:solidFill>
                  <a:schemeClr val="accent1"/>
                </a:solidFill>
                <a:latin typeface="Libre Caslon Text" pitchFamily="2" charset="77"/>
              </a:rPr>
              <a:t>#BeBoldOnBuildings</a:t>
            </a:r>
            <a:endParaRPr lang="en-US" sz="7200" b="1" dirty="0">
              <a:solidFill>
                <a:schemeClr val="accent1"/>
              </a:solidFill>
              <a:latin typeface="Libre Caslon Tex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37DC43-8672-DD59-566B-DEF39B86F0A8}"/>
              </a:ext>
            </a:extLst>
          </p:cNvPr>
          <p:cNvSpPr txBox="1">
            <a:spLocks/>
          </p:cNvSpPr>
          <p:nvPr/>
        </p:nvSpPr>
        <p:spPr>
          <a:xfrm>
            <a:off x="27796212" y="6253044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dirty="0">
                <a:latin typeface="Albert Sans Light" pitchFamily="2" charset="77"/>
              </a:rPr>
              <a:t>Add your own picture</a:t>
            </a:r>
            <a:endParaRPr lang="en-US" sz="6400" dirty="0">
              <a:latin typeface="Albert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387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circle on a black background&#10;&#10;AI-generated content may be incorrect.">
            <a:extLst>
              <a:ext uri="{FF2B5EF4-FFF2-40B4-BE49-F238E27FC236}">
                <a16:creationId xmlns:a16="http://schemas.microsoft.com/office/drawing/2014/main" id="{6D5E4CB8-ED8D-5123-74D4-79749C71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2414"/>
          <a:stretch>
            <a:fillRect/>
          </a:stretch>
        </p:blipFill>
        <p:spPr>
          <a:xfrm>
            <a:off x="12754995" y="13367808"/>
            <a:ext cx="12689681" cy="12076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51F32-5680-0C12-6A2C-D61422197D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0729" y="10327068"/>
            <a:ext cx="18278818" cy="121858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4615AE-B9DE-B12B-DE49-9F7C4F21FCDE}"/>
              </a:ext>
            </a:extLst>
          </p:cNvPr>
          <p:cNvSpPr txBox="1">
            <a:spLocks/>
          </p:cNvSpPr>
          <p:nvPr/>
        </p:nvSpPr>
        <p:spPr>
          <a:xfrm>
            <a:off x="1040116" y="23098196"/>
            <a:ext cx="13092708" cy="148900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5400" b="1" dirty="0">
                <a:solidFill>
                  <a:schemeClr val="accent2"/>
                </a:solidFill>
                <a:latin typeface="Albert Sans Black" pitchFamily="2" charset="77"/>
              </a:rPr>
              <a:t>World Green Building Week</a:t>
            </a:r>
          </a:p>
          <a:p>
            <a:pPr algn="l">
              <a:lnSpc>
                <a:spcPct val="100000"/>
              </a:lnSpc>
            </a:pPr>
            <a:r>
              <a:rPr lang="en-US" sz="5400" dirty="0">
                <a:solidFill>
                  <a:schemeClr val="accent2"/>
                </a:solidFill>
                <a:latin typeface="Albert Sans Medium" pitchFamily="2" charset="77"/>
              </a:rPr>
              <a:t>8–12 September 2025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851782-1013-BE2B-7EA2-9C2B635634F8}"/>
              </a:ext>
            </a:extLst>
          </p:cNvPr>
          <p:cNvSpPr txBox="1">
            <a:spLocks/>
          </p:cNvSpPr>
          <p:nvPr/>
        </p:nvSpPr>
        <p:spPr>
          <a:xfrm>
            <a:off x="11820101" y="23697853"/>
            <a:ext cx="13092708" cy="889346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zh-CN" sz="6400" b="1" dirty="0">
                <a:solidFill>
                  <a:schemeClr val="bg1"/>
                </a:solidFill>
                <a:latin typeface="Libre Caslon Text" pitchFamily="2" charset="77"/>
              </a:rPr>
              <a:t>#BeBoldOnBuildings</a:t>
            </a:r>
            <a:endParaRPr lang="en-US" sz="6400" b="1" dirty="0">
              <a:solidFill>
                <a:schemeClr val="bg1"/>
              </a:solidFill>
              <a:latin typeface="Libre Caslon Tex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0EDBFA-E4BD-273F-5EE2-5B739CBE2D59}"/>
              </a:ext>
            </a:extLst>
          </p:cNvPr>
          <p:cNvSpPr txBox="1">
            <a:spLocks/>
          </p:cNvSpPr>
          <p:nvPr/>
        </p:nvSpPr>
        <p:spPr>
          <a:xfrm>
            <a:off x="27796212" y="6253044"/>
            <a:ext cx="13092708" cy="1292762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ctr" defTabSz="25379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dirty="0">
                <a:latin typeface="Albert Sans Light" pitchFamily="2" charset="77"/>
              </a:rPr>
              <a:t>Add your own picture</a:t>
            </a:r>
            <a:endParaRPr lang="en-US" sz="6400" dirty="0">
              <a:latin typeface="Albert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813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ldGBC brand">
      <a:dk1>
        <a:srgbClr val="0E1B13"/>
      </a:dk1>
      <a:lt1>
        <a:srgbClr val="F5F3EA"/>
      </a:lt1>
      <a:dk2>
        <a:srgbClr val="0E1B13"/>
      </a:dk2>
      <a:lt2>
        <a:srgbClr val="FEFFFF"/>
      </a:lt2>
      <a:accent1>
        <a:srgbClr val="00E87B"/>
      </a:accent1>
      <a:accent2>
        <a:srgbClr val="004B40"/>
      </a:accent2>
      <a:accent3>
        <a:srgbClr val="00DCAF"/>
      </a:accent3>
      <a:accent4>
        <a:srgbClr val="FFCC00"/>
      </a:accent4>
      <a:accent5>
        <a:srgbClr val="172849"/>
      </a:accent5>
      <a:accent6>
        <a:srgbClr val="0E1B13"/>
      </a:accent6>
      <a:hlink>
        <a:srgbClr val="00DCAF"/>
      </a:hlink>
      <a:folHlink>
        <a:srgbClr val="00B08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E24CD0067E54F8A12B63BB282BD2E" ma:contentTypeVersion="14" ma:contentTypeDescription="Create a new document." ma:contentTypeScope="" ma:versionID="f36e124ab5033ffa0f8b057156286520">
  <xsd:schema xmlns:xsd="http://www.w3.org/2001/XMLSchema" xmlns:xs="http://www.w3.org/2001/XMLSchema" xmlns:p="http://schemas.microsoft.com/office/2006/metadata/properties" xmlns:ns2="511f787f-e968-4759-91f6-4d74a0f658ce" xmlns:ns3="ef5a200d-c48a-4d04-a5ce-4492b5dcb127" targetNamespace="http://schemas.microsoft.com/office/2006/metadata/properties" ma:root="true" ma:fieldsID="6d8af1987caa2f7db9ce47ea8973e0a8" ns2:_="" ns3:_="">
    <xsd:import namespace="511f787f-e968-4759-91f6-4d74a0f658ce"/>
    <xsd:import namespace="ef5a200d-c48a-4d04-a5ce-4492b5dcb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f787f-e968-4759-91f6-4d74a0f65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53810ee-5846-4d3f-b2cb-1f22ce4132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a200d-c48a-4d04-a5ce-4492b5dcb12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8482fc3-e892-4c03-8943-1cfe1a6625a3}" ma:internalName="TaxCatchAll" ma:showField="CatchAllData" ma:web="ef5a200d-c48a-4d04-a5ce-4492b5dcb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1f787f-e968-4759-91f6-4d74a0f658ce">
      <Terms xmlns="http://schemas.microsoft.com/office/infopath/2007/PartnerControls"/>
    </lcf76f155ced4ddcb4097134ff3c332f>
    <TaxCatchAll xmlns="ef5a200d-c48a-4d04-a5ce-4492b5dcb1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368DC2-F960-4FB0-82E9-55978D3D2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f787f-e968-4759-91f6-4d74a0f658ce"/>
    <ds:schemaRef ds:uri="ef5a200d-c48a-4d04-a5ce-4492b5dcb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86A2E0-F061-4D8F-980D-26A752607624}">
  <ds:schemaRefs>
    <ds:schemaRef ds:uri="ef5a200d-c48a-4d04-a5ce-4492b5dcb127"/>
    <ds:schemaRef ds:uri="http://schemas.microsoft.com/office/infopath/2007/PartnerControls"/>
    <ds:schemaRef ds:uri="http://purl.org/dc/elements/1.1/"/>
    <ds:schemaRef ds:uri="511f787f-e968-4759-91f6-4d74a0f658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25A540-BA43-4C06-8D05-C26FAFB307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73</Words>
  <Application>Microsoft Macintosh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Albert Sans Black</vt:lpstr>
      <vt:lpstr>Aptos</vt:lpstr>
      <vt:lpstr>Arial</vt:lpstr>
      <vt:lpstr>Albert Sans Medium</vt:lpstr>
      <vt:lpstr>Albert Sans Light</vt:lpstr>
      <vt:lpstr>Libre Caslon Text</vt:lpstr>
      <vt:lpstr>Aptos Display</vt:lpstr>
      <vt:lpstr>Office Theme</vt:lpstr>
      <vt:lpstr>PowerPoint Presentation</vt:lpstr>
      <vt:lpstr>PowerPoint Presentation</vt:lpstr>
      <vt:lpstr>Insert title here</vt:lpstr>
      <vt:lpstr>Insert title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Shane Zhong</dc:creator>
  <cp:lastModifiedBy>Emily  McLeish</cp:lastModifiedBy>
  <cp:revision>14</cp:revision>
  <dcterms:created xsi:type="dcterms:W3CDTF">2025-06-30T09:11:26Z</dcterms:created>
  <dcterms:modified xsi:type="dcterms:W3CDTF">2025-07-09T15:54:35Z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0x010100222E24CD0067E54F8A12B63BB282BD2E</vt:lpwstr>
  </property>
  <property fmtid="{D5CDD505-2E9C-101B-9397-08002B2CF9AE}" pid="3" name="MediaServiceImageTags">
    <vt:lpwstr/>
  </property>
</Properties>
</file>