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notesMasterIdLst>
    <p:notesMasterId r:id="rId6"/>
  </p:notesMasterIdLst>
  <p:sldIdLst>
    <p:sldId id="260" r:id="rId2"/>
    <p:sldId id="258" r:id="rId3"/>
    <p:sldId id="259" r:id="rId4"/>
    <p:sldId id="257" r:id="rId5"/>
  </p:sldIdLst>
  <p:sldSz cx="12192000" cy="6361113"/>
  <p:notesSz cx="6858000" cy="9144000"/>
  <p:embeddedFontLst>
    <p:embeddedFont>
      <p:font typeface="Albert Sans Black" pitchFamily="2" charset="77"/>
      <p:bold r:id="rId7"/>
      <p:italic r:id="rId8"/>
      <p:boldItalic r:id="rId9"/>
    </p:embeddedFont>
    <p:embeddedFont>
      <p:font typeface="Albert Sans Light" pitchFamily="2" charset="77"/>
      <p:regular r:id="rId10"/>
      <p:italic r:id="rId11"/>
    </p:embeddedFont>
    <p:embeddedFont>
      <p:font typeface="Albert Sans Medium" pitchFamily="2" charset="77"/>
      <p:regular r:id="rId12"/>
      <p:italic r:id="rId13"/>
    </p:embeddedFont>
    <p:embeddedFont>
      <p:font typeface="Libre Caslon Text" pitchFamily="2" charset="77"/>
      <p:regular r:id="rId14"/>
      <p:bold r:id="rId15"/>
      <p:italic r:id="rId1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9"/>
    <p:restoredTop sz="94810"/>
  </p:normalViewPr>
  <p:slideViewPr>
    <p:cSldViewPr snapToGrid="0" showGuides="1">
      <p:cViewPr>
        <p:scale>
          <a:sx n="58" d="100"/>
          <a:sy n="58" d="100"/>
        </p:scale>
        <p:origin x="1880" y="960"/>
      </p:cViewPr>
      <p:guideLst>
        <p:guide orient="horz" pos="200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56F81-1398-F142-98C8-387C689DAF8D}" type="datetimeFigureOut">
              <a:rPr lang="en-US" smtClean="0"/>
              <a:t>7/9/25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3075" y="1143000"/>
            <a:ext cx="5911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C8A7B-7550-F54B-83CD-CC5AC8463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44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C8BC7-15D2-86F6-0C75-40C21042C8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4BBB22-B911-360A-2D54-C331DD32FB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E13AD3-EAD8-8D45-B996-01868F3DC5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5E1095-A119-B10C-2004-D8C49AEDC5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C8A7B-7550-F54B-83CD-CC5AC84637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87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37695-E8D2-14E6-0F39-F0908B5AD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7F2062-39BA-9D4E-BB9D-C4B348936F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F6D22E-28A8-D310-08E8-F3FD340994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FAD4D-981D-CB54-3A16-0EC9FFBCD7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C8A7B-7550-F54B-83CD-CC5AC84637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65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86C620-4944-A3ED-2ECA-AFF538F09A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E01F1F-F401-36E9-012A-54E8964539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D4E671-F15D-AEFD-444C-B65E780C75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F8653-8A58-FD36-121B-F1E64305B1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4C8A7B-7550-F54B-83CD-CC5AC84637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25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044"/>
            <a:ext cx="9144000" cy="2214610"/>
          </a:xfrm>
        </p:spPr>
        <p:txBody>
          <a:bodyPr anchor="b"/>
          <a:lstStyle>
            <a:lvl1pPr algn="ctr">
              <a:defRPr sz="55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1057"/>
            <a:ext cx="9144000" cy="1535796"/>
          </a:xfrm>
        </p:spPr>
        <p:txBody>
          <a:bodyPr/>
          <a:lstStyle>
            <a:lvl1pPr marL="0" indent="0" algn="ctr">
              <a:buNone/>
              <a:defRPr sz="2226"/>
            </a:lvl1pPr>
            <a:lvl2pPr marL="424053" indent="0" algn="ctr">
              <a:buNone/>
              <a:defRPr sz="1855"/>
            </a:lvl2pPr>
            <a:lvl3pPr marL="848106" indent="0" algn="ctr">
              <a:buNone/>
              <a:defRPr sz="1670"/>
            </a:lvl3pPr>
            <a:lvl4pPr marL="1272159" indent="0" algn="ctr">
              <a:buNone/>
              <a:defRPr sz="1484"/>
            </a:lvl4pPr>
            <a:lvl5pPr marL="1696212" indent="0" algn="ctr">
              <a:buNone/>
              <a:defRPr sz="1484"/>
            </a:lvl5pPr>
            <a:lvl6pPr marL="2120265" indent="0" algn="ctr">
              <a:buNone/>
              <a:defRPr sz="1484"/>
            </a:lvl6pPr>
            <a:lvl7pPr marL="2544318" indent="0" algn="ctr">
              <a:buNone/>
              <a:defRPr sz="1484"/>
            </a:lvl7pPr>
            <a:lvl8pPr marL="2968371" indent="0" algn="ctr">
              <a:buNone/>
              <a:defRPr sz="1484"/>
            </a:lvl8pPr>
            <a:lvl9pPr marL="3392424" indent="0" algn="ctr">
              <a:buNone/>
              <a:defRPr sz="148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0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8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38670"/>
            <a:ext cx="2628900" cy="53907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38670"/>
            <a:ext cx="7734300" cy="53907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6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EFF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366F5D85-5E87-CE06-51B5-B4AA17141986}"/>
              </a:ext>
            </a:extLst>
          </p:cNvPr>
          <p:cNvSpPr txBox="1">
            <a:spLocks/>
          </p:cNvSpPr>
          <p:nvPr userDrawn="1"/>
        </p:nvSpPr>
        <p:spPr>
          <a:xfrm>
            <a:off x="582636" y="482512"/>
            <a:ext cx="9201905" cy="1800000"/>
          </a:xfrm>
          <a:prstGeom prst="rect">
            <a:avLst/>
          </a:prstGeom>
        </p:spPr>
        <p:txBody>
          <a:bodyPr vert="horz" lIns="90000" tIns="45720" rIns="91440" bIns="45720" rtlCol="0" anchor="t">
            <a:noAutofit/>
          </a:bodyPr>
          <a:lstStyle>
            <a:lvl1pPr algn="l" defTabSz="84810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8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Business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goes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better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when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you’re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bold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on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buildings</a:t>
            </a:r>
            <a:endParaRPr lang="en-US" sz="5000" b="1" dirty="0">
              <a:solidFill>
                <a:schemeClr val="tx2"/>
              </a:solidFill>
              <a:latin typeface="Libre Caslon Text" pitchFamily="2" charset="77"/>
            </a:endParaRPr>
          </a:p>
        </p:txBody>
      </p:sp>
      <p:pic>
        <p:nvPicPr>
          <p:cNvPr id="13" name="Picture 12" descr="A tall white buildings with green windows&#10;&#10;AI-generated content may be incorrect.">
            <a:extLst>
              <a:ext uri="{FF2B5EF4-FFF2-40B4-BE49-F238E27FC236}">
                <a16:creationId xmlns:a16="http://schemas.microsoft.com/office/drawing/2014/main" id="{D14CB0F7-0908-E043-5E86-D56F05F478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2302" y="48427"/>
            <a:ext cx="6361113" cy="6361113"/>
          </a:xfrm>
          <a:prstGeom prst="rect">
            <a:avLst/>
          </a:prstGeom>
        </p:spPr>
      </p:pic>
      <p:pic>
        <p:nvPicPr>
          <p:cNvPr id="14" name="Picture 13" descr="A white paper plane with green object on it&#10;&#10;AI-generated content may be incorrect.">
            <a:extLst>
              <a:ext uri="{FF2B5EF4-FFF2-40B4-BE49-F238E27FC236}">
                <a16:creationId xmlns:a16="http://schemas.microsoft.com/office/drawing/2014/main" id="{F2CAF7E1-C1D6-4547-F940-44297C6353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65741" b="14636"/>
          <a:stretch>
            <a:fillRect/>
          </a:stretch>
        </p:blipFill>
        <p:spPr>
          <a:xfrm>
            <a:off x="9423485" y="-502919"/>
            <a:ext cx="2824138" cy="7036904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AEF00CF0-C696-DEE8-F6DF-B881B86BFBBE}"/>
              </a:ext>
            </a:extLst>
          </p:cNvPr>
          <p:cNvSpPr txBox="1">
            <a:spLocks/>
          </p:cNvSpPr>
          <p:nvPr userDrawn="1"/>
        </p:nvSpPr>
        <p:spPr>
          <a:xfrm>
            <a:off x="4620921" y="2282512"/>
            <a:ext cx="4773067" cy="1085767"/>
          </a:xfrm>
          <a:prstGeom prst="rect">
            <a:avLst/>
          </a:prstGeom>
        </p:spPr>
        <p:txBody>
          <a:bodyPr vert="horz" lIns="90000" tIns="45720" rIns="91440" bIns="45720" rtlCol="0" anchor="t">
            <a:no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2600" b="1" dirty="0">
                <a:solidFill>
                  <a:schemeClr val="accent1">
                    <a:lumMod val="75000"/>
                  </a:schemeClr>
                </a:solidFill>
                <a:latin typeface="Albert Sans Black" pitchFamily="2" charset="77"/>
              </a:rPr>
              <a:t>World Green Building Week</a:t>
            </a:r>
          </a:p>
          <a:p>
            <a:pPr algn="l">
              <a:lnSpc>
                <a:spcPct val="100000"/>
              </a:lnSpc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Albert Sans Medium" pitchFamily="2" charset="77"/>
              </a:rPr>
              <a:t>8–12 September 2025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B312C1A8-8DFA-0CF0-EF2E-905479F6B33C}"/>
              </a:ext>
            </a:extLst>
          </p:cNvPr>
          <p:cNvSpPr txBox="1">
            <a:spLocks/>
          </p:cNvSpPr>
          <p:nvPr userDrawn="1"/>
        </p:nvSpPr>
        <p:spPr>
          <a:xfrm>
            <a:off x="575441" y="5535384"/>
            <a:ext cx="5430106" cy="760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accent2"/>
                </a:solidFill>
                <a:latin typeface="Libre Caslon Text" pitchFamily="2" charset="77"/>
              </a:rPr>
              <a:t>#BeBoldOnBuildings</a:t>
            </a:r>
            <a:endParaRPr lang="en-US" sz="3200" b="1" dirty="0">
              <a:solidFill>
                <a:schemeClr val="accent2"/>
              </a:solidFill>
              <a:latin typeface="Libre Caslon Text" pitchFamily="2" charset="77"/>
            </a:endParaRPr>
          </a:p>
        </p:txBody>
      </p:sp>
      <p:pic>
        <p:nvPicPr>
          <p:cNvPr id="18" name="Picture 17" descr="A logo with green lines on it&#10;&#10;AI-generated content may be incorrect.">
            <a:extLst>
              <a:ext uri="{FF2B5EF4-FFF2-40B4-BE49-F238E27FC236}">
                <a16:creationId xmlns:a16="http://schemas.microsoft.com/office/drawing/2014/main" id="{DC54440E-2E8A-A07D-5286-162F1D06664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6563" t="6563" r="6563" b="6563"/>
          <a:stretch>
            <a:fillRect/>
          </a:stretch>
        </p:blipFill>
        <p:spPr>
          <a:xfrm>
            <a:off x="9093216" y="4587238"/>
            <a:ext cx="282413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27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585862"/>
            <a:ext cx="10515600" cy="2646046"/>
          </a:xfrm>
        </p:spPr>
        <p:txBody>
          <a:bodyPr anchor="b"/>
          <a:lstStyle>
            <a:lvl1pPr>
              <a:defRPr sz="55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56940"/>
            <a:ext cx="10515600" cy="1391493"/>
          </a:xfrm>
        </p:spPr>
        <p:txBody>
          <a:bodyPr/>
          <a:lstStyle>
            <a:lvl1pPr marL="0" indent="0">
              <a:buNone/>
              <a:defRPr sz="2226">
                <a:solidFill>
                  <a:schemeClr val="tx1">
                    <a:tint val="82000"/>
                  </a:schemeClr>
                </a:solidFill>
              </a:defRPr>
            </a:lvl1pPr>
            <a:lvl2pPr marL="424053" indent="0">
              <a:buNone/>
              <a:defRPr sz="1855">
                <a:solidFill>
                  <a:schemeClr val="tx1">
                    <a:tint val="82000"/>
                  </a:schemeClr>
                </a:solidFill>
              </a:defRPr>
            </a:lvl2pPr>
            <a:lvl3pPr marL="848106" indent="0">
              <a:buNone/>
              <a:defRPr sz="1670">
                <a:solidFill>
                  <a:schemeClr val="tx1">
                    <a:tint val="82000"/>
                  </a:schemeClr>
                </a:solidFill>
              </a:defRPr>
            </a:lvl3pPr>
            <a:lvl4pPr marL="1272159" indent="0">
              <a:buNone/>
              <a:defRPr sz="1484">
                <a:solidFill>
                  <a:schemeClr val="tx1">
                    <a:tint val="82000"/>
                  </a:schemeClr>
                </a:solidFill>
              </a:defRPr>
            </a:lvl4pPr>
            <a:lvl5pPr marL="1696212" indent="0">
              <a:buNone/>
              <a:defRPr sz="1484">
                <a:solidFill>
                  <a:schemeClr val="tx1">
                    <a:tint val="82000"/>
                  </a:schemeClr>
                </a:solidFill>
              </a:defRPr>
            </a:lvl5pPr>
            <a:lvl6pPr marL="2120265" indent="0">
              <a:buNone/>
              <a:defRPr sz="1484">
                <a:solidFill>
                  <a:schemeClr val="tx1">
                    <a:tint val="82000"/>
                  </a:schemeClr>
                </a:solidFill>
              </a:defRPr>
            </a:lvl6pPr>
            <a:lvl7pPr marL="2544318" indent="0">
              <a:buNone/>
              <a:defRPr sz="1484">
                <a:solidFill>
                  <a:schemeClr val="tx1">
                    <a:tint val="82000"/>
                  </a:schemeClr>
                </a:solidFill>
              </a:defRPr>
            </a:lvl7pPr>
            <a:lvl8pPr marL="2968371" indent="0">
              <a:buNone/>
              <a:defRPr sz="1484">
                <a:solidFill>
                  <a:schemeClr val="tx1">
                    <a:tint val="82000"/>
                  </a:schemeClr>
                </a:solidFill>
              </a:defRPr>
            </a:lvl8pPr>
            <a:lvl9pPr marL="3392424" indent="0">
              <a:buNone/>
              <a:defRPr sz="148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5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93352"/>
            <a:ext cx="5181600" cy="40360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93352"/>
            <a:ext cx="5181600" cy="40360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1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38671"/>
            <a:ext cx="10515600" cy="12295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59356"/>
            <a:ext cx="5157787" cy="764217"/>
          </a:xfrm>
        </p:spPr>
        <p:txBody>
          <a:bodyPr anchor="b"/>
          <a:lstStyle>
            <a:lvl1pPr marL="0" indent="0">
              <a:buNone/>
              <a:defRPr sz="2226" b="1"/>
            </a:lvl1pPr>
            <a:lvl2pPr marL="424053" indent="0">
              <a:buNone/>
              <a:defRPr sz="1855" b="1"/>
            </a:lvl2pPr>
            <a:lvl3pPr marL="848106" indent="0">
              <a:buNone/>
              <a:defRPr sz="1670" b="1"/>
            </a:lvl3pPr>
            <a:lvl4pPr marL="1272159" indent="0">
              <a:buNone/>
              <a:defRPr sz="1484" b="1"/>
            </a:lvl4pPr>
            <a:lvl5pPr marL="1696212" indent="0">
              <a:buNone/>
              <a:defRPr sz="1484" b="1"/>
            </a:lvl5pPr>
            <a:lvl6pPr marL="2120265" indent="0">
              <a:buNone/>
              <a:defRPr sz="1484" b="1"/>
            </a:lvl6pPr>
            <a:lvl7pPr marL="2544318" indent="0">
              <a:buNone/>
              <a:defRPr sz="1484" b="1"/>
            </a:lvl7pPr>
            <a:lvl8pPr marL="2968371" indent="0">
              <a:buNone/>
              <a:defRPr sz="1484" b="1"/>
            </a:lvl8pPr>
            <a:lvl9pPr marL="3392424" indent="0">
              <a:buNone/>
              <a:defRPr sz="148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23573"/>
            <a:ext cx="5157787" cy="34176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9356"/>
            <a:ext cx="5183188" cy="764217"/>
          </a:xfrm>
        </p:spPr>
        <p:txBody>
          <a:bodyPr anchor="b"/>
          <a:lstStyle>
            <a:lvl1pPr marL="0" indent="0">
              <a:buNone/>
              <a:defRPr sz="2226" b="1"/>
            </a:lvl1pPr>
            <a:lvl2pPr marL="424053" indent="0">
              <a:buNone/>
              <a:defRPr sz="1855" b="1"/>
            </a:lvl2pPr>
            <a:lvl3pPr marL="848106" indent="0">
              <a:buNone/>
              <a:defRPr sz="1670" b="1"/>
            </a:lvl3pPr>
            <a:lvl4pPr marL="1272159" indent="0">
              <a:buNone/>
              <a:defRPr sz="1484" b="1"/>
            </a:lvl4pPr>
            <a:lvl5pPr marL="1696212" indent="0">
              <a:buNone/>
              <a:defRPr sz="1484" b="1"/>
            </a:lvl5pPr>
            <a:lvl6pPr marL="2120265" indent="0">
              <a:buNone/>
              <a:defRPr sz="1484" b="1"/>
            </a:lvl6pPr>
            <a:lvl7pPr marL="2544318" indent="0">
              <a:buNone/>
              <a:defRPr sz="1484" b="1"/>
            </a:lvl7pPr>
            <a:lvl8pPr marL="2968371" indent="0">
              <a:buNone/>
              <a:defRPr sz="1484" b="1"/>
            </a:lvl8pPr>
            <a:lvl9pPr marL="3392424" indent="0">
              <a:buNone/>
              <a:defRPr sz="148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23573"/>
            <a:ext cx="5183188" cy="34176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6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0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2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24074"/>
            <a:ext cx="3932237" cy="1484260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15883"/>
            <a:ext cx="6172200" cy="4520513"/>
          </a:xfrm>
        </p:spPr>
        <p:txBody>
          <a:bodyPr/>
          <a:lstStyle>
            <a:lvl1pPr>
              <a:defRPr sz="2968"/>
            </a:lvl1pPr>
            <a:lvl2pPr>
              <a:defRPr sz="2597"/>
            </a:lvl2pPr>
            <a:lvl3pPr>
              <a:defRPr sz="2226"/>
            </a:lvl3pPr>
            <a:lvl4pPr>
              <a:defRPr sz="1855"/>
            </a:lvl4pPr>
            <a:lvl5pPr>
              <a:defRPr sz="1855"/>
            </a:lvl5pPr>
            <a:lvl6pPr>
              <a:defRPr sz="1855"/>
            </a:lvl6pPr>
            <a:lvl7pPr>
              <a:defRPr sz="1855"/>
            </a:lvl7pPr>
            <a:lvl8pPr>
              <a:defRPr sz="1855"/>
            </a:lvl8pPr>
            <a:lvl9pPr>
              <a:defRPr sz="185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908334"/>
            <a:ext cx="3932237" cy="3535425"/>
          </a:xfrm>
        </p:spPr>
        <p:txBody>
          <a:bodyPr/>
          <a:lstStyle>
            <a:lvl1pPr marL="0" indent="0">
              <a:buNone/>
              <a:defRPr sz="1484"/>
            </a:lvl1pPr>
            <a:lvl2pPr marL="424053" indent="0">
              <a:buNone/>
              <a:defRPr sz="1299"/>
            </a:lvl2pPr>
            <a:lvl3pPr marL="848106" indent="0">
              <a:buNone/>
              <a:defRPr sz="1113"/>
            </a:lvl3pPr>
            <a:lvl4pPr marL="1272159" indent="0">
              <a:buNone/>
              <a:defRPr sz="928"/>
            </a:lvl4pPr>
            <a:lvl5pPr marL="1696212" indent="0">
              <a:buNone/>
              <a:defRPr sz="928"/>
            </a:lvl5pPr>
            <a:lvl6pPr marL="2120265" indent="0">
              <a:buNone/>
              <a:defRPr sz="928"/>
            </a:lvl6pPr>
            <a:lvl7pPr marL="2544318" indent="0">
              <a:buNone/>
              <a:defRPr sz="928"/>
            </a:lvl7pPr>
            <a:lvl8pPr marL="2968371" indent="0">
              <a:buNone/>
              <a:defRPr sz="928"/>
            </a:lvl8pPr>
            <a:lvl9pPr marL="3392424" indent="0">
              <a:buNone/>
              <a:defRPr sz="92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0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24074"/>
            <a:ext cx="3932237" cy="1484260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15883"/>
            <a:ext cx="6172200" cy="4520513"/>
          </a:xfrm>
        </p:spPr>
        <p:txBody>
          <a:bodyPr anchor="t"/>
          <a:lstStyle>
            <a:lvl1pPr marL="0" indent="0">
              <a:buNone/>
              <a:defRPr sz="2968"/>
            </a:lvl1pPr>
            <a:lvl2pPr marL="424053" indent="0">
              <a:buNone/>
              <a:defRPr sz="2597"/>
            </a:lvl2pPr>
            <a:lvl3pPr marL="848106" indent="0">
              <a:buNone/>
              <a:defRPr sz="2226"/>
            </a:lvl3pPr>
            <a:lvl4pPr marL="1272159" indent="0">
              <a:buNone/>
              <a:defRPr sz="1855"/>
            </a:lvl4pPr>
            <a:lvl5pPr marL="1696212" indent="0">
              <a:buNone/>
              <a:defRPr sz="1855"/>
            </a:lvl5pPr>
            <a:lvl6pPr marL="2120265" indent="0">
              <a:buNone/>
              <a:defRPr sz="1855"/>
            </a:lvl6pPr>
            <a:lvl7pPr marL="2544318" indent="0">
              <a:buNone/>
              <a:defRPr sz="1855"/>
            </a:lvl7pPr>
            <a:lvl8pPr marL="2968371" indent="0">
              <a:buNone/>
              <a:defRPr sz="1855"/>
            </a:lvl8pPr>
            <a:lvl9pPr marL="3392424" indent="0">
              <a:buNone/>
              <a:defRPr sz="185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908334"/>
            <a:ext cx="3932237" cy="3535425"/>
          </a:xfrm>
        </p:spPr>
        <p:txBody>
          <a:bodyPr/>
          <a:lstStyle>
            <a:lvl1pPr marL="0" indent="0">
              <a:buNone/>
              <a:defRPr sz="1484"/>
            </a:lvl1pPr>
            <a:lvl2pPr marL="424053" indent="0">
              <a:buNone/>
              <a:defRPr sz="1299"/>
            </a:lvl2pPr>
            <a:lvl3pPr marL="848106" indent="0">
              <a:buNone/>
              <a:defRPr sz="1113"/>
            </a:lvl3pPr>
            <a:lvl4pPr marL="1272159" indent="0">
              <a:buNone/>
              <a:defRPr sz="928"/>
            </a:lvl4pPr>
            <a:lvl5pPr marL="1696212" indent="0">
              <a:buNone/>
              <a:defRPr sz="928"/>
            </a:lvl5pPr>
            <a:lvl6pPr marL="2120265" indent="0">
              <a:buNone/>
              <a:defRPr sz="928"/>
            </a:lvl6pPr>
            <a:lvl7pPr marL="2544318" indent="0">
              <a:buNone/>
              <a:defRPr sz="928"/>
            </a:lvl7pPr>
            <a:lvl8pPr marL="2968371" indent="0">
              <a:buNone/>
              <a:defRPr sz="928"/>
            </a:lvl8pPr>
            <a:lvl9pPr marL="3392424" indent="0">
              <a:buNone/>
              <a:defRPr sz="92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1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38671"/>
            <a:ext cx="10515600" cy="122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93352"/>
            <a:ext cx="10515600" cy="4036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895810"/>
            <a:ext cx="2743200" cy="3386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6FC8C6-B96D-2F41-8D60-A0FDCF6E7AEF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5895810"/>
            <a:ext cx="4114800" cy="3386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5895810"/>
            <a:ext cx="2743200" cy="3386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5A1722-CFAE-2743-A864-FED52DAA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48106" rtl="0" eaLnBrk="1" latinLnBrk="0" hangingPunct="1">
        <a:lnSpc>
          <a:spcPct val="90000"/>
        </a:lnSpc>
        <a:spcBef>
          <a:spcPct val="0"/>
        </a:spcBef>
        <a:buNone/>
        <a:defRPr sz="40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027" indent="-212027" algn="l" defTabSz="848106" rtl="0" eaLnBrk="1" latinLnBrk="0" hangingPunct="1">
        <a:lnSpc>
          <a:spcPct val="90000"/>
        </a:lnSpc>
        <a:spcBef>
          <a:spcPts val="928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1pPr>
      <a:lvl2pPr marL="636080" indent="-212027" algn="l" defTabSz="848106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2226" kern="1200">
          <a:solidFill>
            <a:schemeClr val="tx1"/>
          </a:solidFill>
          <a:latin typeface="+mn-lt"/>
          <a:ea typeface="+mn-ea"/>
          <a:cs typeface="+mn-cs"/>
        </a:defRPr>
      </a:lvl2pPr>
      <a:lvl3pPr marL="1060133" indent="-212027" algn="l" defTabSz="848106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855" kern="1200">
          <a:solidFill>
            <a:schemeClr val="tx1"/>
          </a:solidFill>
          <a:latin typeface="+mn-lt"/>
          <a:ea typeface="+mn-ea"/>
          <a:cs typeface="+mn-cs"/>
        </a:defRPr>
      </a:lvl3pPr>
      <a:lvl4pPr marL="1484186" indent="-212027" algn="l" defTabSz="848106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908239" indent="-212027" algn="l" defTabSz="848106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332292" indent="-212027" algn="l" defTabSz="848106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756345" indent="-212027" algn="l" defTabSz="848106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3180398" indent="-212027" algn="l" defTabSz="848106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604451" indent="-212027" algn="l" defTabSz="848106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8106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1pPr>
      <a:lvl2pPr marL="424053" algn="l" defTabSz="848106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848106" algn="l" defTabSz="848106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272159" algn="l" defTabSz="848106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696212" algn="l" defTabSz="848106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120265" algn="l" defTabSz="848106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544318" algn="l" defTabSz="848106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2968371" algn="l" defTabSz="848106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392424" algn="l" defTabSz="848106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503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FF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33603A-B7A0-7AEA-B7B7-0326FBA579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EFED4BC-D75A-A280-1948-8E7FB973F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441" y="482512"/>
            <a:ext cx="9201905" cy="1800000"/>
          </a:xfrm>
        </p:spPr>
        <p:txBody>
          <a:bodyPr lIns="9000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Business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goes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better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when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you’re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bold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on</a:t>
            </a:r>
            <a:r>
              <a:rPr lang="zh-CN" altLang="en-US" sz="5000" b="1" dirty="0">
                <a:solidFill>
                  <a:schemeClr val="tx2"/>
                </a:solidFill>
                <a:latin typeface="Libre Caslon Text" pitchFamily="2" charset="77"/>
              </a:rPr>
              <a:t> </a:t>
            </a:r>
            <a:r>
              <a:rPr lang="en-US" altLang="zh-CN" sz="5000" b="1" dirty="0">
                <a:solidFill>
                  <a:schemeClr val="tx2"/>
                </a:solidFill>
                <a:latin typeface="Libre Caslon Text" pitchFamily="2" charset="77"/>
              </a:rPr>
              <a:t>buildings</a:t>
            </a:r>
            <a:endParaRPr lang="en-US" sz="5000" b="1" dirty="0">
              <a:solidFill>
                <a:schemeClr val="tx2"/>
              </a:solidFill>
              <a:latin typeface="Libre Caslon Text" pitchFamily="2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E9520-591D-9C81-2706-FFD079EC419B}"/>
              </a:ext>
            </a:extLst>
          </p:cNvPr>
          <p:cNvSpPr txBox="1">
            <a:spLocks/>
          </p:cNvSpPr>
          <p:nvPr/>
        </p:nvSpPr>
        <p:spPr>
          <a:xfrm>
            <a:off x="575441" y="4732745"/>
            <a:ext cx="4773067" cy="1085767"/>
          </a:xfrm>
          <a:prstGeom prst="rect">
            <a:avLst/>
          </a:prstGeom>
        </p:spPr>
        <p:txBody>
          <a:bodyPr vert="horz" lIns="90000" tIns="45720" rIns="91440" bIns="45720" rtlCol="0" anchor="t">
            <a:no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2400" b="1" dirty="0">
                <a:solidFill>
                  <a:schemeClr val="accent2"/>
                </a:solidFill>
                <a:latin typeface="Albert Sans Black" pitchFamily="2" charset="77"/>
              </a:rPr>
              <a:t>World Green Building Week</a:t>
            </a:r>
          </a:p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accent2"/>
                </a:solidFill>
                <a:latin typeface="Albert Sans Medium" pitchFamily="2" charset="77"/>
              </a:rPr>
              <a:t>8–12 September 2025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BDFB6BE-1FD4-188A-455A-90C66C2C652B}"/>
              </a:ext>
            </a:extLst>
          </p:cNvPr>
          <p:cNvSpPr txBox="1">
            <a:spLocks/>
          </p:cNvSpPr>
          <p:nvPr/>
        </p:nvSpPr>
        <p:spPr>
          <a:xfrm>
            <a:off x="575441" y="5535384"/>
            <a:ext cx="5430106" cy="760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accent1"/>
                </a:solidFill>
                <a:latin typeface="Libre Caslon Text" pitchFamily="2" charset="77"/>
              </a:rPr>
              <a:t>#BeBoldOnBuildings</a:t>
            </a:r>
            <a:endParaRPr lang="en-US" sz="3200" b="1" dirty="0">
              <a:solidFill>
                <a:schemeClr val="accent1"/>
              </a:solidFill>
              <a:latin typeface="Libre Caslon Text" pitchFamily="2" charset="77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C8B2D8F-68E9-21F1-4510-543CE8C3D57E}"/>
              </a:ext>
            </a:extLst>
          </p:cNvPr>
          <p:cNvSpPr txBox="1">
            <a:spLocks/>
          </p:cNvSpPr>
          <p:nvPr/>
        </p:nvSpPr>
        <p:spPr>
          <a:xfrm>
            <a:off x="575441" y="2370029"/>
            <a:ext cx="8818547" cy="1885431"/>
          </a:xfrm>
          <a:prstGeom prst="rect">
            <a:avLst/>
          </a:prstGeom>
        </p:spPr>
        <p:txBody>
          <a:bodyPr vert="horz" lIns="90000" tIns="45720" rIns="91440" bIns="45720" rtlCol="0" anchor="t">
            <a:no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2400" dirty="0">
                <a:latin typeface="Albert Sans Light" pitchFamily="2" charset="77"/>
              </a:rPr>
              <a:t>Event details</a:t>
            </a:r>
            <a:endParaRPr lang="en-US" sz="2400" dirty="0">
              <a:latin typeface="Albert Sa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389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FF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8F8376-DDA1-9942-0161-0A574E1DA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B3AE306-2A8A-B36D-3B5C-985FD6E61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441" y="482512"/>
            <a:ext cx="9201905" cy="1800000"/>
          </a:xfrm>
        </p:spPr>
        <p:txBody>
          <a:bodyPr lIns="9000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altLang="zh-CN" sz="5000" b="1" dirty="0">
                <a:solidFill>
                  <a:schemeClr val="tx2"/>
                </a:solidFill>
                <a:latin typeface="Libre Caslon Text" pitchFamily="2" charset="77"/>
              </a:rPr>
              <a:t>Insert title here</a:t>
            </a:r>
            <a:endParaRPr lang="en-US" sz="5000" b="1" dirty="0">
              <a:solidFill>
                <a:schemeClr val="tx2"/>
              </a:solidFill>
              <a:latin typeface="Libre Caslon Text" pitchFamily="2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F237C-648A-8C76-7195-98C5899F280A}"/>
              </a:ext>
            </a:extLst>
          </p:cNvPr>
          <p:cNvSpPr txBox="1">
            <a:spLocks/>
          </p:cNvSpPr>
          <p:nvPr/>
        </p:nvSpPr>
        <p:spPr>
          <a:xfrm>
            <a:off x="575441" y="4732745"/>
            <a:ext cx="4773067" cy="1085767"/>
          </a:xfrm>
          <a:prstGeom prst="rect">
            <a:avLst/>
          </a:prstGeom>
        </p:spPr>
        <p:txBody>
          <a:bodyPr vert="horz" lIns="90000" tIns="45720" rIns="91440" bIns="45720" rtlCol="0" anchor="t">
            <a:no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2400" b="1" dirty="0">
                <a:solidFill>
                  <a:schemeClr val="accent2"/>
                </a:solidFill>
                <a:latin typeface="Albert Sans Black" pitchFamily="2" charset="77"/>
              </a:rPr>
              <a:t>World Green Building Week</a:t>
            </a:r>
          </a:p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accent2"/>
                </a:solidFill>
                <a:latin typeface="Albert Sans Medium" pitchFamily="2" charset="77"/>
              </a:rPr>
              <a:t>8–12 September 2025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9E093B3-1A58-C4F8-19BD-BC482D019164}"/>
              </a:ext>
            </a:extLst>
          </p:cNvPr>
          <p:cNvSpPr txBox="1">
            <a:spLocks/>
          </p:cNvSpPr>
          <p:nvPr/>
        </p:nvSpPr>
        <p:spPr>
          <a:xfrm>
            <a:off x="575441" y="5535384"/>
            <a:ext cx="5430106" cy="760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accent1"/>
                </a:solidFill>
                <a:latin typeface="Libre Caslon Text" pitchFamily="2" charset="77"/>
              </a:rPr>
              <a:t>#BeBoldOnBuildings</a:t>
            </a:r>
            <a:endParaRPr lang="en-US" sz="3200" b="1" dirty="0">
              <a:solidFill>
                <a:schemeClr val="accent1"/>
              </a:solidFill>
              <a:latin typeface="Libre Caslon Text" pitchFamily="2" charset="77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2074E9E-298B-E013-0DDD-3233E8865900}"/>
              </a:ext>
            </a:extLst>
          </p:cNvPr>
          <p:cNvSpPr txBox="1">
            <a:spLocks/>
          </p:cNvSpPr>
          <p:nvPr/>
        </p:nvSpPr>
        <p:spPr>
          <a:xfrm>
            <a:off x="575441" y="2370029"/>
            <a:ext cx="8818547" cy="1885431"/>
          </a:xfrm>
          <a:prstGeom prst="rect">
            <a:avLst/>
          </a:prstGeom>
        </p:spPr>
        <p:txBody>
          <a:bodyPr vert="horz" lIns="90000" tIns="45720" rIns="91440" bIns="45720" rtlCol="0" anchor="t">
            <a:no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2400" dirty="0">
                <a:latin typeface="Albert Sans Light" pitchFamily="2" charset="77"/>
              </a:rPr>
              <a:t>Event details</a:t>
            </a:r>
            <a:endParaRPr lang="en-US" sz="2400" dirty="0">
              <a:latin typeface="Albert Sans Light" pitchFamily="2" charset="77"/>
            </a:endParaRPr>
          </a:p>
        </p:txBody>
      </p:sp>
      <p:pic>
        <p:nvPicPr>
          <p:cNvPr id="6" name="Picture 5" descr="A green circle on a black background&#10;&#10;AI-generated content may be incorrect.">
            <a:extLst>
              <a:ext uri="{FF2B5EF4-FFF2-40B4-BE49-F238E27FC236}">
                <a16:creationId xmlns:a16="http://schemas.microsoft.com/office/drawing/2014/main" id="{8BDA3524-1DC5-17EF-1BD8-826F19936BC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0000" t="52414"/>
          <a:stretch>
            <a:fillRect/>
          </a:stretch>
        </p:blipFill>
        <p:spPr>
          <a:xfrm>
            <a:off x="7752521" y="2137947"/>
            <a:ext cx="4479235" cy="426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874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FF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D13714-8C39-85B1-D96F-F710BE17F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tall white buildings with green windows&#10;&#10;AI-generated content may be incorrect.">
            <a:extLst>
              <a:ext uri="{FF2B5EF4-FFF2-40B4-BE49-F238E27FC236}">
                <a16:creationId xmlns:a16="http://schemas.microsoft.com/office/drawing/2014/main" id="{122A7732-2B71-4299-3331-605B91EB2BA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7023"/>
          <a:stretch>
            <a:fillRect/>
          </a:stretch>
        </p:blipFill>
        <p:spPr>
          <a:xfrm>
            <a:off x="-22301" y="3202858"/>
            <a:ext cx="5091838" cy="3206682"/>
          </a:xfrm>
          <a:prstGeom prst="rect">
            <a:avLst/>
          </a:prstGeom>
        </p:spPr>
      </p:pic>
      <p:pic>
        <p:nvPicPr>
          <p:cNvPr id="17" name="Picture 16" descr="A white paper plane with green object on it&#10;&#10;AI-generated content may be incorrect.">
            <a:extLst>
              <a:ext uri="{FF2B5EF4-FFF2-40B4-BE49-F238E27FC236}">
                <a16:creationId xmlns:a16="http://schemas.microsoft.com/office/drawing/2014/main" id="{F55D3E66-3B03-4592-1D15-8EF8A2A9F96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65741" b="14636"/>
          <a:stretch>
            <a:fillRect/>
          </a:stretch>
        </p:blipFill>
        <p:spPr>
          <a:xfrm>
            <a:off x="9452982" y="-502919"/>
            <a:ext cx="2824138" cy="703690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969B6FE-DAC8-EBD0-154B-64E1272F2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441" y="482512"/>
            <a:ext cx="9201905" cy="1014299"/>
          </a:xfrm>
        </p:spPr>
        <p:txBody>
          <a:bodyPr lIns="9000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altLang="zh-CN" sz="5000" b="1" dirty="0">
                <a:solidFill>
                  <a:schemeClr val="tx2"/>
                </a:solidFill>
                <a:latin typeface="Libre Caslon Text" pitchFamily="2" charset="77"/>
              </a:rPr>
              <a:t>Insert title here</a:t>
            </a:r>
            <a:endParaRPr lang="en-US" sz="5000" b="1" dirty="0">
              <a:solidFill>
                <a:schemeClr val="tx2"/>
              </a:solidFill>
              <a:latin typeface="Libre Caslon Text" pitchFamily="2" charset="77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8CBF744-07A2-26AB-FA54-3F0AE93DFD2C}"/>
              </a:ext>
            </a:extLst>
          </p:cNvPr>
          <p:cNvSpPr txBox="1">
            <a:spLocks/>
          </p:cNvSpPr>
          <p:nvPr/>
        </p:nvSpPr>
        <p:spPr>
          <a:xfrm>
            <a:off x="7100163" y="4695755"/>
            <a:ext cx="4773067" cy="1085767"/>
          </a:xfrm>
          <a:prstGeom prst="rect">
            <a:avLst/>
          </a:prstGeom>
        </p:spPr>
        <p:txBody>
          <a:bodyPr vert="horz" lIns="90000" tIns="45720" rIns="91440" bIns="45720" rtlCol="0" anchor="t">
            <a:no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2400" b="1" dirty="0">
                <a:solidFill>
                  <a:schemeClr val="accent2"/>
                </a:solidFill>
                <a:latin typeface="Albert Sans Black" pitchFamily="2" charset="77"/>
              </a:rPr>
              <a:t>World Green Building Week</a:t>
            </a:r>
          </a:p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accent2"/>
                </a:solidFill>
                <a:latin typeface="Albert Sans Medium" pitchFamily="2" charset="77"/>
              </a:rPr>
              <a:t>8–12 September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434915E-9E10-E422-AAEB-13791753050F}"/>
              </a:ext>
            </a:extLst>
          </p:cNvPr>
          <p:cNvSpPr txBox="1">
            <a:spLocks/>
          </p:cNvSpPr>
          <p:nvPr/>
        </p:nvSpPr>
        <p:spPr>
          <a:xfrm>
            <a:off x="7100163" y="5498394"/>
            <a:ext cx="5430106" cy="760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accent2"/>
                </a:solidFill>
                <a:latin typeface="Libre Caslon Text" pitchFamily="2" charset="77"/>
              </a:rPr>
              <a:t>#BeBoldOnBuildings</a:t>
            </a:r>
            <a:endParaRPr lang="en-US" sz="3200" b="1" dirty="0">
              <a:solidFill>
                <a:schemeClr val="accent2"/>
              </a:solidFill>
              <a:latin typeface="Libre Caslon Text" pitchFamily="2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353CA-33E3-0396-F55A-6011172C3E5A}"/>
              </a:ext>
            </a:extLst>
          </p:cNvPr>
          <p:cNvSpPr txBox="1">
            <a:spLocks/>
          </p:cNvSpPr>
          <p:nvPr/>
        </p:nvSpPr>
        <p:spPr>
          <a:xfrm>
            <a:off x="575441" y="1496811"/>
            <a:ext cx="8818547" cy="1885431"/>
          </a:xfrm>
          <a:prstGeom prst="rect">
            <a:avLst/>
          </a:prstGeom>
        </p:spPr>
        <p:txBody>
          <a:bodyPr vert="horz" lIns="90000" tIns="45720" rIns="91440" bIns="45720" rtlCol="0" anchor="t">
            <a:noAutofit/>
          </a:bodyPr>
          <a:lstStyle>
            <a:lvl1pPr algn="ctr" defTabSz="25379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2400" dirty="0">
                <a:latin typeface="Albert Sans Light" pitchFamily="2" charset="77"/>
              </a:rPr>
              <a:t>Event details</a:t>
            </a:r>
            <a:endParaRPr lang="en-US" sz="2400" dirty="0">
              <a:latin typeface="Albert Sa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60665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orldGBC brand">
      <a:dk1>
        <a:srgbClr val="0E1B13"/>
      </a:dk1>
      <a:lt1>
        <a:srgbClr val="F5F3EA"/>
      </a:lt1>
      <a:dk2>
        <a:srgbClr val="0E1B13"/>
      </a:dk2>
      <a:lt2>
        <a:srgbClr val="FEFFFF"/>
      </a:lt2>
      <a:accent1>
        <a:srgbClr val="00E87B"/>
      </a:accent1>
      <a:accent2>
        <a:srgbClr val="004B40"/>
      </a:accent2>
      <a:accent3>
        <a:srgbClr val="00DCAF"/>
      </a:accent3>
      <a:accent4>
        <a:srgbClr val="FFCC00"/>
      </a:accent4>
      <a:accent5>
        <a:srgbClr val="172849"/>
      </a:accent5>
      <a:accent6>
        <a:srgbClr val="0E1B13"/>
      </a:accent6>
      <a:hlink>
        <a:srgbClr val="00DCAF"/>
      </a:hlink>
      <a:folHlink>
        <a:srgbClr val="00B08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</TotalTime>
  <Words>50</Words>
  <Application>Microsoft Macintosh PowerPoint</Application>
  <PresentationFormat>Custom</PresentationFormat>
  <Paragraphs>18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Albert Sans Black</vt:lpstr>
      <vt:lpstr>Aptos</vt:lpstr>
      <vt:lpstr>Arial</vt:lpstr>
      <vt:lpstr>Albert Sans Medium</vt:lpstr>
      <vt:lpstr>Albert Sans Light</vt:lpstr>
      <vt:lpstr>Libre Caslon Text</vt:lpstr>
      <vt:lpstr>Aptos Display</vt:lpstr>
      <vt:lpstr>Office Theme</vt:lpstr>
      <vt:lpstr>PowerPoint Presentation</vt:lpstr>
      <vt:lpstr>Business goes better when you’re bold on buildings</vt:lpstr>
      <vt:lpstr>Insert title here</vt:lpstr>
      <vt:lpstr>Insert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Gromova</dc:creator>
  <cp:lastModifiedBy>Emily  McLeish</cp:lastModifiedBy>
  <cp:revision>12</cp:revision>
  <dcterms:created xsi:type="dcterms:W3CDTF">2025-07-07T12:49:06Z</dcterms:created>
  <dcterms:modified xsi:type="dcterms:W3CDTF">2025-07-09T15:45:09Z</dcterms:modified>
</cp:coreProperties>
</file>